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70" r:id="rId8"/>
    <p:sldId id="264" r:id="rId9"/>
    <p:sldId id="266" r:id="rId10"/>
    <p:sldId id="263" r:id="rId11"/>
    <p:sldId id="265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4:4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24575,'4'0'0,"0"0"0,0 0 0,0 1 0,0 0 0,0-1 0,0 1 0,0 0 0,0 1 0,0-1 0,-1 1 0,1 0 0,0 0 0,-1 0 0,0 0 0,1 1 0,4 4 0,-5-3 0,1 0 0,-1 0 0,-1 0 0,1 1 0,0-1 0,-1 1 0,0 0 0,0-1 0,-1 1 0,1 0 0,-1 0 0,1 10 0,1 27 0,-4 74 0,-2-34 0,3-43-1365,0-22-5461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0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24575,'1'-1'0,"-1"0"0,0 1 0,1-1 0,-1 0 0,1 0 0,-1 0 0,1 1 0,-1-1 0,1 0 0,-1 1 0,1-1 0,0 0 0,0 1 0,-1-1 0,1 1 0,0-1 0,0 1 0,-1-1 0,1 1 0,0 0 0,0-1 0,0 1 0,0 0 0,0 0 0,0-1 0,0 1 0,1 0 0,30-3 0,-28 3 0,158-2 184,-85 3-1733,-60-1-5277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0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0,0-1 0,0 1 0,0 0 0,0-1 0,0 1 0,0-1 0,0 1 0,1-1 0,-1 1 0,0 0 0,0-1 0,0 1 0,1-1 0,-1 1 0,0 0 0,1-1 0,-1 1 0,0 0 0,1-1 0,-1 1 0,0 0 0,1 0 0,-1-1 0,1 1 0,-1 0 0,0 0 0,1 0 0,-1 0 0,1-1 0,-1 1 0,1 0 0,-1 0 0,1 0 0,-1 0 0,0 0 0,1 0 0,-1 0 0,1 0 0,-1 0 0,1 0 0,-1 1 0,1-1 0,-1 0 0,0 0 0,1 0 0,-1 0 0,1 1 0,21 11 0,-17-8 0,-1 1 0,0-1 0,0 1 0,0 0 0,-1 0 0,0 1 0,0-1 0,0 1 0,-1-1 0,0 1 0,3 12 0,1 8 0,3 38 0,-8-52 0,4 59 0,-5 91 0,-2-60 0,2 153-1365,0-238-5461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0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24575,'0'-4'0,"4"0"0,4 0 0,4 0 0,0 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3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24575,'0'8'0,"-1"0"0,0 0 0,0 0 0,-1-1 0,0 1 0,-1 0 0,-2 6 0,-29 52 0,15-31 0,5-10 0,-2 0 0,-1-1 0,-1 0 0,0-2 0,-2 0 0,-28 23 0,26-27 0,-1-2 0,0 0 0,-49 23 0,58-33 3,0-1 0,0 0 0,0-1 0,-15 2 0,0 1-1383,12-3-5446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3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24575,'1'1'0,"0"-1"0,-1 0 0,1 1 0,0-1 0,0 1 0,0-1 0,0 1 0,-1-1 0,1 1 0,0-1 0,-1 1 0,1 0 0,0 0 0,-1-1 0,1 1 0,-1 0 0,1 0 0,-1-1 0,1 1 0,-1 0 0,0 0 0,1 0 0,-1 0 0,0 0 0,0 0 0,0 0 0,0 1 0,4 31 0,-4-30 0,0 129 0,1 15 0,2-131-1365,1-3-5461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4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24575,'-1'26'49,"-1"0"0,0-1 0,-2 0-1,-1 0 1,-1 0 0,-14 34 0,13-40-239,-2-1 0,0 0 1,-1 0-1,0-1 0,-2 0 1,0 0-1,-1-2 1,-22 22-1,18-22-6636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4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24575,'3'-3'0,"2"-5"0,2 0 0,5 0 0,2 2 0,3 2 0,2 2 0,1 1 0,0 1 0,4-4 0,-3 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4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24575,'2'0'0,"0"1"0,0-1 0,0 1 0,0-1 0,0 1 0,0-1 0,0 1 0,0 0 0,0 0 0,0 0 0,0 0 0,0 1 0,0-1 0,-1 0 0,1 1 0,-1-1 0,1 1 0,-1 0 0,1-1 0,-1 1 0,0 0 0,0 0 0,0 0 0,0 0 0,0 0 0,0 0 0,0 2 0,3 10 0,0-1 0,-1 0 0,1 19 0,0-5 0,3 11-195,-1 0 0,-3 1 0,-1-1 0,-1 1 0,-3-1 0,-8 54 0,5-69-6631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4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24575,'3'0'0,"5"0"0,4 0 0,4 0 0,2 0 0,-2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4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24575,'3'0'0,"5"0"0,4-3 0,4-5 0,-1-4 0,-1-4 0,-1 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4:4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24575,'1'-2'0,"-1"0"0,1-1 0,-1 1 0,1 0 0,0 0 0,0 0 0,0 0 0,0 0 0,0 0 0,0 0 0,1 0 0,-1 1 0,1-1 0,-1 0 0,1 1 0,0-1 0,-1 1 0,4-2 0,36-21 0,-4 8 0,1 2 0,55-12 0,-52 15 0,-16 6 0,0 1 0,1 1 0,0 1 0,-1 2 0,27 2 0,8 0 0,-57-2 0,1 0 0,0 0 0,-1 1 0,1-1 0,-1 1 0,1 0 0,-1 0 0,1 0 0,-1 1 0,1-1 0,-1 1 0,0 0 0,0 0 0,0 0 0,0 0 0,0 0 0,-1 1 0,5 4 0,-3-2 0,-1 0 0,1 1 0,-1-1 0,0 1 0,-1 0 0,0-1 0,1 1 0,-2 0 0,1 0 0,0 9 0,2 25 0,-2 1 0,-4 52 0,0-13 0,2 235-1365,0-298-5461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4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24575,'0'0'0,"10"0"0,-1 0 0,0 0 0,1 1 0,-1 0 0,12 4 0,-18-4 0,0 0 0,0 0 0,-1 1 0,1-1 0,0 1 0,-1 0 0,0-1 0,1 1 0,-1 0 0,0 1 0,0-1 0,0 0 0,0 1 0,0-1 0,0 1 0,-1-1 0,0 1 0,1 0 0,-1 0 0,1 3 0,2 10 0,-1 0 0,-1 0 0,0 0 0,-1 1 0,-1-1 0,-4 32 0,1 11 0,4-30-195,-2 0 0,-1 1 0,-1-1 0,-1 0 0,-2-1 0,-14 46 0,11-54-6631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5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24575,'15'-2'0,"0"0"0,-1-1 0,1 0 0,-1-1 0,0-1 0,0 0 0,0-1 0,24-14 0,-22 11 0,1 1 0,0 0 0,0 1 0,1 1 0,20-4 0,-6 7 0,0 1 0,0 2 0,50 5 0,-76-5 0,-1 1 0,0 0 0,0 0 0,1 0 0,-1 1 0,0-1 0,0 1 0,-1 0 0,1 1 0,0-1 0,-1 1 0,8 5 0,-9-5 0,-1 0 0,1 0 0,-1 1 0,1-1 0,-1 0 0,0 1 0,0 0 0,0-1 0,-1 1 0,1 0 0,-1 0 0,0 0 0,0 0 0,0 0 0,-1 0 0,1 7 0,-3 117 0,-1-80 0,5 55 0,7-38 0,-4-41 0,1 44 0,-7 70-1365,1-122-5461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5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13 183 24575,'-1'-2'0,"0"1"0,0-1 0,-1 1 0,1-1 0,0 1 0,0-1 0,1 0 0,-1 0 0,0 1 0,1-1 0,-1 0 0,1 0 0,-1 0 0,1 0 0,0 1 0,0-1 0,0 0 0,0 0 0,0 0 0,0 0 0,0 0 0,1 0 0,-1 1 0,1-1 0,-1 0 0,1 0 0,0 0 0,0 1 0,0-1 0,0 0 0,0 1 0,0-1 0,0 1 0,2-2 0,4-6 0,1-1 0,1 2 0,17-15 0,-23 21 0,7-7 0,1 1 0,1 0 0,-1 1 0,1 0 0,1 1 0,23-9 0,-30 13 0,1 0 0,0 1 0,0 0 0,0 0 0,0 0 0,0 1 0,0 0 0,0 0 0,0 1 0,0 0 0,0 0 0,0 1 0,0-1 0,0 2 0,8 2 0,26 16-1365,-20-10-5461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5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24575,'37'0'0,"50"-7"0,-72 5 0,0-1 0,0 0 0,0-2 0,-1 0 0,0 0 0,16-9 0,142-77-1365,-152 79-5461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5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24575,'0'0'0,"0"0"0,0-1 0,0 1 0,0 0 0,0 0 0,0 0 0,0 0 0,0-1 0,0 1 0,0 0 0,0 0 0,0 0 0,0-1 0,0 1 0,0 0 0,0 0 0,0 0 0,0-1 0,0 1 0,0 0 0,0 0 0,0 0 0,0-1 0,0 1 0,0 0 0,0 0 0,0 0 0,0-1 0,0 1 0,1 0 0,-1 0 0,0 0 0,0 0 0,0 0 0,0-1 0,1 1 0,-1 0 0,0 0 0,0 0 0,0 0 0,0 0 0,1 0 0,-1 0 0,0 0 0,0 0 0,0 0 0,1-1 0,-1 1 0,0 0 0,0 0 0,0 0 0,1 0 0,-1 0 0,0 1 0,0-1 0,0 0 0,1 0 0,-1 0 0,0 0 0,0 0 0,0 0 0,1 0 0,-1 0 0,8 13 0,-4 0 0,1 0 0,7 16 0,-8-20 0,0 1 0,0 0 0,-1-1 0,0 1 0,3 20 0,-4 39 0,-2-44 0,5 46 0,6-12 180,-3-19-695,-2-1 0,2 52 0,-8-75-6311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5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24575,'0'3'0,"0"5"0,0 4 0,0 4 0,0 2 0,-3-2 0,-5 0 0,0 0 0,-7-2 0,-6-4 0,-4-3 0,3-3-8191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0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5 24575,'0'-4'0,"0"8"0,0 21 0,-4 38 0,-1-36 0,-1-1 0,-2-1 0,0 1 0,-2-2 0,-1 1 0,-1-1 0,-20 31 0,15-28-151,-1-2-1,-1 0 0,-2-1 0,0-2 1,-1 0-1,-1-1 0,-1-1 1,-35 23-1,35-30-6674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0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24575,'3'0'0,"-1"1"0,1 0 0,-1-1 0,1 1 0,0 0 0,-1 0 0,1 0 0,-1 0 0,0 1 0,1-1 0,-1 1 0,0 0 0,0-1 0,0 1 0,0 0 0,0 0 0,-1 0 0,1 0 0,0 0 0,-1 1 0,0-1 0,2 4 0,4 7 0,-1 1 0,8 25 0,-11-31 0,7 29 0,-1 1 0,-1 0 0,-3 1 0,-1-1 0,-1 56 0,-2-78 0,0 0 0,6 24 0,-3-22 0,2 32 0,-6 20-1365,0-50-5461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0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24575,'6'0'0,"7"3"0,0 5 0,-2 4 0,-3 4 0,-2 2 0,-3 1 0,-2 1 0,0 1 0,-2 0 0,1-1 0,-1-3-8191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0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24575,'5'0'0,"-1"-1"0,0 0 0,1 0 0,-1-1 0,0 1 0,0-1 0,0 0 0,8-5 0,21-8 0,-18 11 0,1 1 0,-1 1 0,28 0 0,-36 2 0,0 0 0,0 0 0,0 1 0,0 0 0,-1 1 0,1-1 0,0 1 0,-1 0 0,1 1 0,10 5 0,-14-5 0,0 0 0,-1 0 0,1 0 0,-1 0 0,0 0 0,0 1 0,0-1 0,0 1 0,0-1 0,-1 1 0,0 0 0,0-1 0,0 1 0,0 0 0,0 0 0,-1 0 0,0 0 0,0 5 0,0 4 0,0 0 0,-1-1 0,-1 1 0,-4 18 0,-2-8-1365,-1-3-5461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4:4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24575,'3'0'0,"5"-3"0,4-5 0,3-4 0,3 1 0,5-3 0,5-1 0,2 1 0,-2 4 0,-2 3 0,-2 3 0,-2 2 0,-1 1 0,-1 1 0,0 1 0,-1 0 0,-3-1-8191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24575,'10'0'0,"10"-3"0,5-1 0,2 0 0,3-3 0,-1-3 0,-1 0 0,-6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0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24575,'46'-20'0,"83"-24"0,-77 28 0,163-65 0,-194 75-151,0 2-1,1 0 1,-1 1 0,1 1-1,-1 1 1,34 3-1,-48-2-153,11 1-6521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0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24575,'8'0'0,"-1"0"0,1 0 0,-1 1 0,0 0 0,11 3 0,-15-3 0,1 1 0,-1 0 0,0-1 0,0 1 0,1 0 0,-1 1 0,0-1 0,-1 0 0,1 1 0,0 0 0,-1 0 0,4 4 0,3 7 0,-1-1 0,0 1 0,-1 1 0,-1-1 0,0 1 0,-1 0 0,6 27 0,-3 6 0,3 58 0,-8 85 157,-4-106-1679,1-68-5304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0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24575,'-6'0'0,"-7"3"0,0 8 0,-5 9 0,1 4 0,0-1 0,-1-3 0,0 0 0,-5 0 0,0-4 0,2-5-8191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0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0 0,4 0 0,2 3 0,1 5 0,-2 4 0,-1 3 0,0 0 0,1 0 0,1-3 0,1-2 0,0-4 0,0 1 0,1-1 0,3-1 0,5-2 0,-3-1-8191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3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71 24575,'0'-1'0,"-1"1"0,1-1 0,-1 1 0,1-1 0,0 1 0,-1-1 0,1 1 0,0-1 0,0 0 0,-1 1 0,1-1 0,0 1 0,0-1 0,0 0 0,0 1 0,0-1 0,0 0 0,0 1 0,0-1 0,0 0 0,0 1 0,0-1 0,0 0 0,0 1 0,1-1 0,-1 1 0,0-1 0,0 0 0,1 1 0,-1-1 0,0 1 0,1-1 0,-1 1 0,1-1 0,-1 1 0,1-1 0,-1 1 0,1-1 0,-1 1 0,1 0 0,-1-1 0,1 1 0,-1 0 0,1-1 0,0 1 0,0 0 0,3-2 0,0 0 0,0 0 0,0 0 0,0 1 0,7-2 0,23-1 0,0 2 0,64 4 0,-24 0 0,-67-2 0,1 0 0,0 0 0,-1-1 0,1 0 0,-1 0 0,1-1 0,-1 0 0,1-1 0,-1 1 0,0-1 0,8-5 0,-13 7 0,-1 0 0,0 0 0,1 0 0,-1 1 0,1-1 0,-1 0 0,1 1 0,0-1 0,-1 1 0,1-1 0,-1 1 0,1 0 0,0 0 0,-1 0 0,1 0 0,0 0 0,1 0 0,-2 1 0,0 0 0,0-1 0,0 1 0,0 0 0,0 0 0,-1 0 0,1 0 0,0 0 0,0 0 0,-1 0 0,1 0 0,-1 0 0,1 0 0,-1 0 0,1 0 0,-1 0 0,0 0 0,1 1 0,-1-1 0,0 0 0,0 0 0,0 0 0,0 1 0,0 0 0,-1 157 283,-2-58-1931,3-84-5178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3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24575,'7'-3'0,"5"-1"0,4-1 0,7-2 0,1 1 0,5-3 0,0 0 0,-2 2 0,-1 2 0,-3-2 0,-1 1 0,-5 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3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24575,'0'-3'0,"7"-5"0,5-1 0,5-2 0,2 1 0,1 2 0,4-1 0,-2-3 0,-1 2 0,-1 1 0,2 4 0,2-2 0,6-3 0,2 1 0,1-2 0,-4-2 0,-7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3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24575,'0'-3'0,"4"-1"0,3 0 0,6 1 0,2 0 0,3 2 0,-2 3 0,0 9 0,-3 5 0,-4 1-8191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24575,'0'7'0,"0"5"0,0 4 0,-3 6 0,-1 3 0,-1 1 0,-2 1 0,-3 1 0,-3-2 0,-4-1 0,-1-6 0,2-5-8191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4:5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24575,'-4'3'0,"3"5"0,5 1 0,4-2 0,5-1 0,4 1 0,1 3 0,-1 0-8191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24575,'1'0'0,"-1"1"0,1-1 0,0 0 0,0 1 0,0-1 0,0 1 0,-1-1 0,1 1 0,0 0 0,0-1 0,-1 1 0,1 0 0,0-1 0,-1 1 0,1 0 0,-1 0 0,1-1 0,-1 1 0,0 0 0,1 0 0,-1 0 0,0 0 0,1 0 0,-1 0 0,0 0 0,0 0 0,0 1 0,4 31 0,-4-30 0,4 66 0,-8 83 0,3-140 0,0 1 0,-1-1 0,0 0 0,-1 0 0,-1 0 0,0 0 0,0-1 0,-1 1 0,-1-1 0,0 0 0,0-1 0,-1 1 0,0-1 0,-14 14 0,3-8-1365,2-2-5461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24575,'22'0'0,"6"-1"0,33 5 0,-50-2 0,-1-1 0,1 2 0,-1 0 0,0 0 0,0 1 0,14 7 0,-17-7 0,-1-1 0,0 1 0,0 1 0,0-1 0,0 1 0,-1 0 0,0 1 0,0-1 0,0 1 0,4 6 0,-4-2 0,0-1 0,0 1 0,-1 0 0,-1 1 0,1-1 0,1 13 0,9 20-1365,-5-25-5461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24575,'4'0'0,"7"0"0,5 4 0,1 4 0,-4 4 0,0 3 0,-2 3 0,-4 2 0,2 0 0,-2-3-8191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24575,'4'-3'0,"0"2"0,1 4 0,1 6 0,5 4 0,-1 3 0,-2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24575,'4'0'0,"4"-3"0,4-5 0,3 0 0,0-3 0,-3-3 0,-1-6 0,-2-2 0,-2-1 0,-2 0 0,0 0 0,1 5-8191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24575,'0'3'0,"0"5"0,0 4 0,0 4 0,0 2 0,0 1 0,0 5 0,0 1 0,-4 0 0,-3-2 0,-9 0 0,-7-2 0,-4 0 0,0-4 0,1-5 0,2-5 0,1-3 0,5-3-8191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24575,'20'1'0,"108"-6"0,-112 3 0,1-1 0,-1-1 0,-1 0 0,1-1 0,27-12 0,-22 5 112,0 0 0,29-25 0,-34 24-452,1 1 0,0 0 0,1 1-1,22-9 1,-22 13-6486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24575,'4'0'0,"4"0"0,4 0 0,3 0 0,3 3 0,-2 5 0,-4 4 0,-3 4 0,-4 2 0,-3 1 0,-1 1 0,2 4 0,1 1 0,0 0 0,-1-5-8191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24575,'3'0'0,"5"0"0,4 0 0,4 0 0,2 0 0,-2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5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24575,'4'-3'0,"0"1"0,1-1 0,-1 1 0,0 0 0,1 0 0,-1 1 0,1 0 0,-1-1 0,1 2 0,0-1 0,-1 0 0,9 1 0,16-4 0,47-21 0,-60 19 0,0 0 0,1 1 0,-1 0 0,1 2 0,29-4 0,-36 7 0,-3-1 0,1 1 0,-1 0 0,0 1 0,1-1 0,9 3 0,-16-2 0,1 0 0,0-1 0,0 1 0,-1 0 0,1 0 0,0 0 0,-1 0 0,1 0 0,-1 0 0,1 0 0,-1 1 0,1-1 0,-1 0 0,0 1 0,0-1 0,0 1 0,0 0 0,0-1 0,0 1 0,0 0 0,-1-1 0,1 1 0,0 0 0,-1 0 0,1 3 0,0 12 0,0-1 0,-1 1 0,-1 0 0,0 0 0,-1-1 0,-1 1 0,-1-1 0,-10 29 0,11-37-341,0-1 0,-1 0-1,-7 11 1,-2-1-6485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4:5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24575,'0'-6'0,"0"1"0,0 0 0,1-1 0,0 1 0,0 0 0,0-1 0,1 1 0,-1 0 0,1 0 0,1 0 0,3-6 0,-1 4 0,1 0 0,-1 0 0,1 1 0,1-1 0,-1 2 0,10-7 0,-5 4 0,0 0 0,1 2 0,0-1 0,0 1 0,1 1 0,-1 0 0,1 1 0,0 1 0,0 0 0,1 0 0,-1 1 0,0 1 0,1 0 0,-1 1 0,26 3 0,-37-3 0,0 1 0,0-1 0,0 1 0,0 0 0,0-1 0,0 1 0,0 0 0,0 0 0,-1 0 0,1 1 0,0-1 0,-1 0 0,1 1 0,-1-1 0,1 1 0,-1-1 0,0 1 0,1-1 0,-1 1 0,0 0 0,0 0 0,0 0 0,-1 0 0,1-1 0,0 1 0,-1 0 0,1 0 0,-1 0 0,1 3 0,0 7 0,0 1 0,-1-1 0,-2 24 0,0-14 0,2-9 0,-1 0 0,0-1 0,-1 1 0,-4 14 0,5-23 0,-1 0 0,1-1 0,0 1 0,-1-1 0,0 0 0,0 0 0,0 1 0,0-1 0,-1-1 0,1 1 0,-1 0 0,1 0 0,-1-1 0,0 0 0,0 1 0,0-1 0,-1 0 0,-5 2 0,-5 1-195,0 0 0,0-1 0,0-1 0,-1 0 0,1-1 0,-19 0 0,16-1-6631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5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24575,'3'0'0,"5"0"0,4 0 0,4 0 0,2 0 0,1 0 0,1 0 0,1 0 0,0 0 0,-1 0 0,0 0 0,0 0 0,0-3 0,0-5 0,-1-1 0,1 2 0,-3 1-8191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5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24575,'1'0'0,"0"0"0,0 1 0,0-1 0,-1 1 0,1-1 0,0 1 0,0-1 0,-1 1 0,1-1 0,0 1 0,-1 0 0,1-1 0,0 1 0,-1 0 0,1 0 0,-1-1 0,1 1 0,-1 0 0,0 0 0,1 0 0,-1 0 0,0 0 0,0-1 0,1 1 0,-1 0 0,0 0 0,0 2 0,4 29 0,-4-29 0,0 9 0,0-1 0,-1 1 0,0-1 0,-1 1 0,0-1 0,-1 0 0,-5 14 0,-4 7 0,-20 33 0,19-39 0,4-10 0,-1 0 0,0-1 0,-1 0 0,-1-1 0,-17 17 0,29-31 0,-1 1 0,0-1 0,0 1 0,1 0 0,-1 0 0,0-1 0,1 1 0,-1 0 0,1 0 0,-1-1 0,1 1 0,0 0 0,-1 0 0,1 0 0,0 0 0,-1 0 0,1 0 0,0 0 0,0 1 0,0-1 0,0-1 0,1 1 0,-1-1 0,0 0 0,1 1 0,-1-1 0,0 1 0,1-1 0,-1 0 0,1 1 0,-1-1 0,0 0 0,1 1 0,-1-1 0,1 0 0,-1 0 0,1 0 0,-1 1 0,1-1 0,0 0 0,-1 0 0,1 0 0,0 0 0,5 1 0,1-1 0,-1 0 0,0-1 0,8-1 0,20-2 142,-15 2-444,-1-1 1,1 0 0,-1-2-1,29-10 1,-29 6-6525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5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24575,'-34'84'0,"27"-63"0,-1-1 0,-1 0 0,0 0 0,-1-1 0,-2 0 0,-16 22 0,6-14 0,-26 47 0,-16 22 0,57-87 0,-1-1 0,0 0 0,0 0 0,-1 0 0,1-1 0,-2 0 0,-17 9 0,12-9 0,15-7 0,0 0 0,0 0 0,0 0 0,0 0 0,0 0 0,0-1 0,0 1 0,0 0 0,0 0 0,0 0 0,0 0 0,0 0 0,0 0 0,0 0 0,0 0 0,0 0 0,0 0 0,0 0 0,0 0 0,0 0 0,0 0 0,0 0 0,0 0 0,0 0 0,0 0 0,0 0 0,0-1 0,0 1 0,0 0 0,-1 0 0,1 0 0,0 0 0,0 0 0,0 0 0,0 0 0,0 0 0,0 0 0,0 0 0,0 0 0,0 0 0,0 0 0,0 0 0,0 0 0,0 0 0,0 0 0,0 0 0,0 0 0,2-2 0,1 1 0,0-1 0,-1 1 0,1-1 0,0 1 0,0 0 0,4-1 0,20-7 167,30-14 0,-35 14-733,-1 0-1,37-8 1,-39 13-6260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5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24575,'-5'1'0,"0"0"0,1 0 0,-1 0 0,0 1 0,0 0 0,1-1 0,-1 2 0,1-1 0,-1 0 0,1 1 0,0 0 0,0 0 0,0 0 0,1 1 0,-1-1 0,1 1 0,-5 6 0,-6 7 0,2 2 0,-16 28 0,26-44 0,0 0 0,1 0 0,0-1 0,-1 1 0,1 0 0,0 0 0,1 0 0,-1 0 0,1 1 0,-1-1 0,1 0 0,0 0 0,0 0 0,0 0 0,1 6 0,0-7 0,0 0 0,0 0 0,0-1 0,0 1 0,0 0 0,1 0 0,-1-1 0,0 1 0,1-1 0,-1 1 0,1-1 0,0 0 0,-1 1 0,1-1 0,0 0 0,0 0 0,0 0 0,0 0 0,0-1 0,0 1 0,0 0 0,0-1 0,0 1 0,2-1 0,9 2-455,0-1 0,23-1 0,-18 0-6371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6:5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24575,'0'7'0,"-6"5"0,-6 4 0,-5 4 0,-2 3 0,-5 3 0,2-1 0,8-1 0,10-4 0,8-6 0,8-5 0,11-5 0,6-2 0,0-2 0,3-4 0,-1-1 0,-6-1-8191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24575,'18'0'0,"-1"-2"0,0 0 0,1-1 0,-1 0 0,-1-1 0,1-1 0,0-1 0,20-10 0,-13 5 0,0 1 0,1 2 0,0 0 0,1 2 0,-1 1 0,1 0 0,0 2 0,34 1 0,-11 3 0,-1-3 0,63-8 0,-50 3 0,0 3 0,81 5 0,-44 1 0,0-2-1365,-81 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24575,'0'6'0,"4"3"0,0 3 0,0 3 0,3 5 0,4 3 0,-1-2-8191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24575,'0'-3'0,"0"-5"0,0-4 0,0-4 0,4-5 0,4-3 0,4-4 0,3-4 0,4-2 0,-3 0 0,-4 2 0,0 8 0,1 4 0,-2 2 0,-2 1 0,-4-1 0,-2 4-8191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24575,'0'4'0,"0"4"0,3 7 0,5 5 0,4-1 0,3-1 0,0-3-8191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4:5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24575,'0'1'0,"-1"-1"0,0 0 0,0 1 0,0-1 0,0 1 0,1-1 0,-1 1 0,0-1 0,0 1 0,1-1 0,-1 1 0,1 0 0,-1 0 0,0-1 0,1 1 0,-1 0 0,1 0 0,0-1 0,-1 1 0,1 0 0,0 0 0,-1 0 0,1 0 0,0 0 0,0 0 0,0 0 0,0 1 0,-4 30 0,4-28 0,-2 210 190,3-111-1745,-1-85-5271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24575,'17'-8'0,"99"-43"0,-101 46 0,0 0 0,0 2 0,1 0 0,-1 0 0,1 2 0,17 0 0,-16 1 0,-4-1 0,-1 2 0,0 0 0,0 0 0,19 5 0,-27-5 0,0 0 0,0 1 0,-1 0 0,1 0 0,0 0 0,-1 0 0,1 1 0,-1-1 0,0 1 0,0 0 0,0 0 0,0 0 0,0 0 0,-1 1 0,1-1 0,-1 1 0,2 4 0,0 0 39,0 1-1,-1 0 0,0 0 0,-1 0 1,0 0-1,0 0 0,0 14 0,-3 68-522,-1-48-703,2-26-5639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24575,'3'-3'0,"5"-1"0,5 0 0,2 0 0,3 2 0,1 7 0,2 10 0,-4 5 0,-4 3 0,-5 1 0,-7 0 0,-3-5-8191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24575,'39'0'0,"-15"1"0,0 0 0,1-2 0,-1-1 0,0-1 0,42-11 0,-44 8 0,0 1 0,1 1 0,-1 1 0,27 0 0,-18 1 0,-17 0 0,0-1 0,0 0 0,-1-1 0,0-1 0,24-11 0,-18 8 0,0 0 0,20-4 0,-16 5-170,0 0-1,0-1 0,-1-1 1,0-2-1,0 0 0,-1-1 1,36-27-1,-31 18-6655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24575,'4'-3'0,"3"-1"0,5 3 0,0 5 0,-1 6 0,-4 4 0,-2 3 0,-3 2 0,0 1 0,-2 1 0,-1 0 0,1-1 0,-1 1 0,1-1 0,0 0 0,-1-4-8191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0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24575,'1'-2'0,"-1"0"0,1 0 0,0 0 0,-1 1 0,1-1 0,0 0 0,0 0 0,0 0 0,0 1 0,1-1 0,-1 1 0,0-1 0,1 1 0,-1-1 0,1 1 0,-1 0 0,1-1 0,0 1 0,0 0 0,3-1 0,3-2 0,0 0 0,0 0 0,12-2 0,2 1 0,1 2 0,0 1 0,1 0 0,-1 2 0,0 1 0,24 3 0,-44-3 0,0-1 0,-1 1 0,1-1 0,0 1 0,0 0 0,-1 0 0,1 0 0,-1 0 0,1 1 0,-1-1 0,1 1 0,-1-1 0,0 1 0,0 0 0,0 0 0,0 0 0,0 0 0,0 0 0,0 1 0,-1-1 0,1 0 0,-1 1 0,1-1 0,-1 1 0,0 0 0,0-1 0,-1 1 0,1 0 0,0 0 0,0 2 0,0 11 0,1 1 0,-2-1 0,0 0 0,-3 21 0,1 0 0,1 179-1365,1-198-5461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1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24575,'0'-4'0,"4"0"0,4 0 0,4 1 0,3 0 0,3 2 0,2 0 0,0 1 0,4-4 0,-2 0-8191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1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24575,'4'0'0,"4"0"0,4 0 0,3 0 0,3 0 0,1 0 0,2 0 0,-1 0 0,1 0 0,-1 0 0,1 0 0,-1 0 0,3-3 0,-2-2-8191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7:1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24575,'0'-4'0,"3"0"0,5-1 0,4 5 0,3 9 0,3 6 0,1 4 0,-2-2-8191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07:40:57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75 24575,'8'-1'0,"-1"0"0,1-1 0,-1 0 0,1 0 0,-1-1 0,0 0 0,1 0 0,8-6 0,27-10 0,-26 14 0,0 1 0,21-3 0,-31 6 0,1 0 0,-1 1 0,1 0 0,0 0 0,-1 1 0,1 0 0,11 3 0,-16-3 0,0 1 0,0-1 0,0 1 0,0 0 0,0 0 0,-1 0 0,1 1 0,-1-1 0,1 0 0,-1 1 0,0 0 0,0 0 0,0-1 0,0 1 0,-1 0 0,1 1 0,-1-1 0,1 0 0,-1 0 0,0 0 0,-1 1 0,2 5 0,1 8 0,-2 0 0,1 0 0,-2 20 0,0-31 0,-1 9 0,0-1 0,-1 1 0,0-1 0,-1 1 0,0-1 0,-9 22 0,10-32 0,0-1 0,1 1 0,-1-1 0,0 0 0,0 0 0,-1 0 0,1 0 0,-1 0 0,1 0 0,-1-1 0,0 1 0,0-1 0,-4 3 0,4-4 0,1 0 0,-1 0 0,0-1 0,1 1 0,-1-1 0,0 1 0,0-1 0,0 0 0,1 0 0,-1 0 0,0 0 0,0-1 0,1 1 0,-1-1 0,0 1 0,1-1 0,-1 0 0,1 0 0,-1-1 0,-3-1 0,-1-1 0,0 1 0,1-2 0,-1 1 0,1-1 0,0 0 0,1 0 0,-1 0 0,1-1 0,0 0 0,0 0 0,1 0 0,-6-12 0,6 9 0,0 0 0,1 0 0,0-1 0,1 1 0,0-1 0,0 0 0,1 1 0,0-1 0,1-13 0,0 12 0,1 0 0,0 1 0,1-1 0,0 1 0,0-1 0,6-13 0,-6 19 0,0 1 0,0 0 0,0 0 0,1 0 0,-1 0 0,1 1 0,0-1 0,0 1 0,0-1 0,1 1 0,-1 0 0,1 0 0,0 1 0,0-1 0,0 1 0,0 0 0,6-2 0,-9 3 0,0 1 0,1-1 0,-1 1 0,0-1 0,1 1 0,-1 0 0,0 0 0,1 0 0,-1 0 0,0 0 0,1 0 0,-1 0 0,1 0 0,-1 0 0,0 1 0,1-1 0,-1 0 0,0 1 0,1 0 0,-1-1 0,0 1 0,2 1 0,-1 0 0,1 0 0,-2 0 0,1 0 0,0 1 0,0-1 0,-1 1 0,1-1 0,-1 1 0,0-1 0,2 5 0,0 5 0,0 0 0,-1 0 0,0 1 0,0 13 0,-1-22 0,0 25 0,-3 54 0,2-76 0,-1 1 0,-1-1 0,1 0 0,-1 0 0,0 0 0,-1 0 0,0 0 0,0 0 0,0 0 0,-1-1 0,0 0 0,-8 10 0,11-14 0,-1 0 0,1-1 0,-1 1 0,0 0 0,0-1 0,0 0 0,1 1 0,-1-1 0,-1 0 0,1 0 0,0 0 0,0 0 0,0-1 0,0 1 0,-1-1 0,1 1 0,0-1 0,0 0 0,-1 0 0,-2 0 0,2 0 0,0-1 0,0 0 0,1 0 0,-1 0 0,0 0 0,0-1 0,0 1 0,1-1 0,-1 1 0,1-1 0,0 0 0,-1 0 0,-2-4 0,-1-1 0,0 0 0,1 0 0,-1-1 0,2 0 0,-1 0 0,1-1 0,0 1 0,1-1 0,-3-9 0,5 11 0,-1 0 0,1 1 0,0-1 0,1 0 0,-1 0 0,1 0 0,1 1 0,-1-1 0,1 0 0,0 0 0,1 1 0,-1-1 0,5-8 0,-4 11 0,0 0 0,1 0 0,-1 0 0,1 1 0,0-1 0,0 1 0,0 0 0,1 0 0,-1 0 0,1 0 0,0 1 0,0-1 0,0 1 0,0 0 0,0 0 0,0 0 0,0 1 0,1-1 0,-1 1 0,9-1 0,-9 1 0,0 1 0,-1-1 0,1 1 0,0 0 0,0 0 0,0 0 0,0 0 0,-1 1 0,1-1 0,0 1 0,0 0 0,-1 1 0,1-1 0,6 4 0,-5-2 0,-1 0 0,0 1 0,0-1 0,-1 1 0,1 0 0,-1 0 0,1 0 0,-1 1 0,-1-1 0,4 7 0,-2-5 0,4 9 0,0 1 0,10 29 0,-17-41 0,0-1 0,0 1 0,0 0 0,0-1 0,-1 1 0,0 0 0,1-1 0,-1 1 0,-1 0 0,1-1 0,0 1 0,-1 0 0,0-1 0,0 1 0,0-1 0,0 1 0,-1-1 0,1 1 0,-4 4 0,2-5 0,0-1 0,1 1 0,-1-1 0,0 0 0,-1 0 0,1-1 0,0 1 0,-1-1 0,1 1 0,0-1 0,-1 0 0,0 0 0,1-1 0,-1 1 0,-6-1 0,4 1 0,-1-1 0,1 0 0,-1 0 0,1-1 0,-1 0 0,1 0 0,0 0 0,-8-3 0,12 2 0,0 1 0,0-1 0,0 1 0,0-1 0,0 0 0,0 0 0,1 0 0,-1 0 0,1 0 0,-1 0 0,1 0 0,0-1 0,0 1 0,0 0 0,0-1 0,0 1 0,0-1 0,1 1 0,-1-1 0,1 0 0,-1-2 0,1-1 0,-1 1 0,1-1 0,0 0 0,1 1 0,-1-1 0,1 1 0,0-1 0,0 1 0,3-6 0,-4 10 0,0 0 0,1-1 0,0 1 0,-1 0 0,1-1 0,0 1 0,-1 0 0,1 0 0,0 0 0,0 0 0,0 0 0,0 0 0,0 0 0,0 0 0,0 0 0,1 0 0,-1 1 0,0-1 0,0 0 0,1 1 0,-1-1 0,0 1 0,1 0 0,-1-1 0,0 1 0,1 0 0,-1 0 0,1 0 0,-1 0 0,0 0 0,1 0 0,-1 0 0,1 0 0,-1 0 0,0 1 0,1-1 0,-1 1 0,0-1 0,1 1 0,-1-1 0,0 1 0,1 1 0,2 0 0,0 0 0,-1 0 0,0 1 0,0 0 0,0-1 0,0 1 0,0 0 0,0 1 0,-1-1 0,1 0 0,-1 1 0,0-1 0,2 6 0,-2-3 0,0 1 0,0-1 0,-1 0 0,0 1 0,0-1 0,0 1 0,-1-1 0,0 0 0,0 1 0,-1-1 0,0 1 0,0-1 0,-3 9 0,3-11 0,-1 0 0,0-1 0,0 1 0,0 0 0,0-1 0,-1 1 0,1-1 0,-1 0 0,0 0 0,0 0 0,0 0 0,-1 0 0,1-1 0,-1 1 0,1-1 0,-1 0 0,0 0 0,1 0 0,-1-1 0,-9 3 0,-4-1 0,0 0 0,0-2 0,-1 0 0,1-1 0,-1 0 0,-23-5 0,38 5 0,1-1 0,-1 1 0,1-1 0,-1 0 0,1 0 0,-1 0 0,1 0 0,0-1 0,0 1 0,0 0 0,0-1 0,0 0 0,0 1 0,-3-5 0,1 2 0,1-1 0,-1 0 0,1 0 0,1 0 0,-1 0 0,-2-8 0,0-2 0,1 0 0,1 0 0,0 0 0,0-17 0,2 29 0,-1-15 0,1 0 0,1 0 0,0 0 0,1 0 0,7-31 0,-6 44 0,0 0 0,1 0 0,-1 0 0,1 1 0,0-1 0,1 1 0,-1 0 0,1 0 0,0 0 0,0 0 0,0 1 0,0 0 0,1 0 0,-1 0 0,1 0 0,0 1 0,0-1 0,0 1 0,0 0 0,0 1 0,0-1 0,9 0 0,-7 0 0,1 1 0,0 0 0,0 1 0,-1-1 0,1 2 0,0-1 0,0 1 0,-1 0 0,1 0 0,0 1 0,-1 0 0,1 1 0,-1-1 0,0 1 0,10 6 0,-8-1 0,0 1 0,-1 0 0,1 0 0,-2 1 0,0 0 0,0 1 0,6 12 0,6 7 0,-14-22 0,-1 0 0,0 0 0,0 0 0,-1 1 0,0-1 0,0 1 0,-1 0 0,-1 0 0,1-1 0,-1 1 0,-1 0 0,1 0 0,-2 1 0,1-1 0,-1 0 0,-3 10 0,3-13 0,0-1 0,-1 0 0,0 0 0,0 0 0,0 0 0,0 0 0,-1 0 0,0-1 0,0 1 0,0-1 0,-1 0 0,0 1 0,1-2 0,-1 1 0,0 0 0,-1-1 0,1 0 0,-1 0 0,1 0 0,-1-1 0,0 1 0,0-1 0,0 0 0,0-1 0,-1 1 0,1-1 0,-10 1 0,8-1 0,0 0 0,0-1 0,0 0 0,0-1 0,0 1 0,1-1 0,-1 0 0,0-1 0,-7-2 0,10 2 0,1 0 0,-1 0 0,0 0 0,1 0 0,0-1 0,-1 0 0,1 1 0,0-1 0,1 0 0,-1-1 0,0 1 0,1 0 0,0-1 0,0 1 0,0-1 0,-2-4 0,0-3 0,1 0 0,0 0 0,0 0 0,1-1 0,0 1 0,1-21 0,6-70 0,-4 97 16,0 0-1,1 0 1,-1 0-1,1 0 1,0 1-1,0-1 1,0 0-1,1 1 1,0 0-1,0 0 1,0-1-1,0 2 1,0-1-1,1 0 1,0 1-1,0-1 1,0 1 0,0 0-1,0 1 1,1-1-1,7-3 1,-9 5-64,0 0 1,0-1-1,0 1 1,0 1 0,0-1-1,0 0 1,0 1-1,0 0 1,0-1 0,0 1-1,1 0 1,-1 1-1,0-1 1,0 1-1,0-1 1,0 1 0,0 0-1,0 0 1,0 0-1,0 1 1,0-1 0,-1 1-1,1-1 1,0 1-1,-1 0 1,1 0 0,-1 0-1,0 0 1,1 1-1,-1-1 1,0 0 0,-1 1-1,1 0 1,0-1-1,1 5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4:5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24575,'1'-4'0,"0"1"0,0-1 0,0 1 0,0-1 0,0 1 0,0 0 0,1 0 0,0-1 0,0 1 0,0 0 0,0 0 0,0 1 0,0-1 0,1 0 0,0 1 0,-1-1 0,7-3 0,6-5 0,1 1 0,17-9 0,-30 17 0,9-4 0,1 0 0,-1 0 0,1 1 0,0 1 0,0 0 0,23-3 0,-33 6 0,1 1 0,-1 0 0,1 0 0,-1-1 0,1 2 0,-1-1 0,1 0 0,-1 1 0,1 0 0,-1 0 0,0 0 0,1 0 0,-1 0 0,0 1 0,0-1 0,0 1 0,0 0 0,0 0 0,0 0 0,0 0 0,-1 0 0,1 1 0,-1 0 0,0-1 0,1 1 0,-1 0 0,0 0 0,-1 0 0,1 0 0,1 4 0,1 8 0,0 0 0,-2 1 0,0-1 0,0 0 0,-2 0 0,0 1 0,-4 29 0,1 12 0,3 336-1365,0-377-5461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0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24575,'0'-7'0,"3"-5"0,5-4 0,4 0 0,4 4 0,2 3 0,1 4 0,1 2 0,1 2 0,-1 1 0,1 0 0,-1 1 0,0-1 0,-4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1:55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24575,'0'4'0,"3"0"0,5-3 0,4-5 0,0-5 0,2-2 0,4-2 0,4-5 0,0-3 0,0 1 0,4 2 0,-4 0 0,-5 4-8191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C352A-7356-9A7F-8913-96F7FF89F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8D85A2-4BDA-224D-2206-9F22FB510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9A734-9037-2B5F-40E5-7EC0955E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46DBF4-2DB2-1846-0B99-016AB858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4BDBB-1631-2FF6-2CC8-93F62F9F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73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D9B03-A494-CF39-5FC3-9C3BC568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07F18B-92B3-7C83-CB3F-1CFD9EFC3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892426-6225-9489-F3C5-26145881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28A8CC-C787-6AEF-4DD7-602969FD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92FAF7-F416-35F1-EE9E-FAB431B6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6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D3E57D-C179-2435-6FF5-F41B7DA7E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A00D61-A2D7-1FC4-B558-8EA5FA803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E524B-E234-1DFC-28DE-42ED8B84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9B900D-B926-4312-3415-FD6E3633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C43BF0-EB48-66D4-08C6-1F08280D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87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530A2-206E-8D79-217A-5062E301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8A07B-9269-BB29-84DB-119BC820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49F185-D4EA-BED9-B219-91DE5FD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54A8CF-0074-259D-387D-588998A2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D8D8A-BC03-038D-0B81-32606207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7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B3D77-5CDF-4D40-D42F-4C0447D8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201E02-F809-9816-10FA-9F041E094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63EED-F324-8591-0C4B-67A80FE2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F76600-8575-3CD2-227E-16024EB1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4A16D-19A1-F338-A8BD-9F7CD132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22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C93DA-D8C2-3AD7-1B7A-123EC3D5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C8FFC-0BF5-68BD-55FE-859121F3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532784-CE5A-3ADD-98E3-91F63743A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0F2EA1-6EFC-3FF1-3487-E66FD220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554976-2A84-3F82-8FF1-EF3CA684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D33967-087E-B5B1-0AA7-35427D8F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5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12EB4-9E84-9511-B6D2-1204B33F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18238C-0685-6F2D-C44F-86E88ABA9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4C95F-679D-ED3E-FC50-5B96D874D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4205FF-9923-A48B-ED5E-D1DD3B76A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A0E1F9-B92B-D188-7075-972C291E9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BCC9D6-4CB8-85B6-EADF-5FD80378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6EF61B-59F8-3A5F-AF8C-702F837B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02C86F-10AE-286D-2E2F-FEE2460F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7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4450-1623-385A-5DDA-87A8DCB1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0F417A-6CC2-D3BE-32DF-6BB6E549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89F8CF-97E1-BF92-692E-EEF5C7CC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6CCC65-E42B-2F38-AA0C-D0F5E480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10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6A9782-A9D0-1950-4DE2-D0D0921A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D39464-D160-0391-18D3-E7EEEC664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576C02-3ECC-DC78-301B-57C0B2D3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46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99202-6ECC-9694-35CD-8B882742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EE065-8ED5-9E5A-10BF-3852C9ED8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3200C5-C15E-DAFA-6E9F-F82FBC09F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F0CA9-C0CE-B04F-CE7E-050B526D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ECDC28-2217-B3D5-CEC6-289E16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E96659-5508-10BC-ABA7-6CB7577E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24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AB43E-7D6A-3095-01E1-92A88EA4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1AD72D-5AC3-AE84-46D2-E0A2AD50A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B842D9-3499-7734-C0C5-EFF16BAA5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44F11-BADF-53EF-8B16-B5A7A35E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D9159D-929E-6120-12FC-4EED059FD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D1596A-1E93-63C6-81DB-7A251A43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7A1DBA-C5C8-E0EC-65B5-1794D18C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6FD3B3-5DA9-9A3E-696B-76A1C1A78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253AB-D73F-CF45-B024-2F80794E2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D8084-262F-4426-8078-5FBBD6A5282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DD050A-9325-29D0-06E4-E6323D6F3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219DCE-508E-33C7-9671-EE55A02F3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A858-38D5-4DC0-9E2C-469D99B7C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97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68.xml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14.png"/><Relationship Id="rId42" Type="http://schemas.openxmlformats.org/officeDocument/2006/relationships/customXml" Target="../ink/ink21.xml"/><Relationship Id="rId63" Type="http://schemas.openxmlformats.org/officeDocument/2006/relationships/image" Target="../media/image35.png"/><Relationship Id="rId84" Type="http://schemas.openxmlformats.org/officeDocument/2006/relationships/customXml" Target="../ink/ink42.xml"/><Relationship Id="rId16" Type="http://schemas.openxmlformats.org/officeDocument/2006/relationships/customXml" Target="../ink/ink8.xml"/><Relationship Id="rId107" Type="http://schemas.openxmlformats.org/officeDocument/2006/relationships/customXml" Target="../ink/ink54.xml"/><Relationship Id="rId11" Type="http://schemas.openxmlformats.org/officeDocument/2006/relationships/image" Target="../media/image9.png"/><Relationship Id="rId32" Type="http://schemas.openxmlformats.org/officeDocument/2006/relationships/customXml" Target="../ink/ink16.xml"/><Relationship Id="rId37" Type="http://schemas.openxmlformats.org/officeDocument/2006/relationships/image" Target="../media/image22.png"/><Relationship Id="rId53" Type="http://schemas.openxmlformats.org/officeDocument/2006/relationships/image" Target="../media/image30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3.png"/><Relationship Id="rId102" Type="http://schemas.openxmlformats.org/officeDocument/2006/relationships/image" Target="../media/image54.png"/><Relationship Id="rId123" Type="http://schemas.openxmlformats.org/officeDocument/2006/relationships/customXml" Target="../ink/ink62.xml"/><Relationship Id="rId128" Type="http://schemas.openxmlformats.org/officeDocument/2006/relationships/image" Target="../media/image67.png"/><Relationship Id="rId5" Type="http://schemas.openxmlformats.org/officeDocument/2006/relationships/image" Target="../media/image610.png"/><Relationship Id="rId90" Type="http://schemas.openxmlformats.org/officeDocument/2006/relationships/customXml" Target="../ink/ink45.xml"/><Relationship Id="rId95" Type="http://schemas.openxmlformats.org/officeDocument/2006/relationships/image" Target="../media/image51.png"/><Relationship Id="rId22" Type="http://schemas.openxmlformats.org/officeDocument/2006/relationships/customXml" Target="../ink/ink11.xml"/><Relationship Id="rId27" Type="http://schemas.openxmlformats.org/officeDocument/2006/relationships/image" Target="../media/image17.png"/><Relationship Id="rId43" Type="http://schemas.openxmlformats.org/officeDocument/2006/relationships/image" Target="../media/image25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8.png"/><Relationship Id="rId113" Type="http://schemas.openxmlformats.org/officeDocument/2006/relationships/customXml" Target="../ink/ink57.xml"/><Relationship Id="rId118" Type="http://schemas.openxmlformats.org/officeDocument/2006/relationships/image" Target="../media/image62.png"/><Relationship Id="rId134" Type="http://schemas.openxmlformats.org/officeDocument/2006/relationships/image" Target="../media/image70.png"/><Relationship Id="rId80" Type="http://schemas.openxmlformats.org/officeDocument/2006/relationships/customXml" Target="../ink/ink40.xml"/><Relationship Id="rId85" Type="http://schemas.openxmlformats.org/officeDocument/2006/relationships/image" Target="../media/image46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33" Type="http://schemas.openxmlformats.org/officeDocument/2006/relationships/image" Target="../media/image20.png"/><Relationship Id="rId38" Type="http://schemas.openxmlformats.org/officeDocument/2006/relationships/customXml" Target="../ink/ink19.xml"/><Relationship Id="rId59" Type="http://schemas.openxmlformats.org/officeDocument/2006/relationships/image" Target="../media/image33.png"/><Relationship Id="rId103" Type="http://schemas.openxmlformats.org/officeDocument/2006/relationships/customXml" Target="../ink/ink52.xml"/><Relationship Id="rId108" Type="http://schemas.openxmlformats.org/officeDocument/2006/relationships/image" Target="../media/image57.png"/><Relationship Id="rId124" Type="http://schemas.openxmlformats.org/officeDocument/2006/relationships/image" Target="../media/image65.png"/><Relationship Id="rId129" Type="http://schemas.openxmlformats.org/officeDocument/2006/relationships/customXml" Target="../ink/ink65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41.png"/><Relationship Id="rId91" Type="http://schemas.openxmlformats.org/officeDocument/2006/relationships/image" Target="../media/image49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5.png"/><Relationship Id="rId28" Type="http://schemas.openxmlformats.org/officeDocument/2006/relationships/customXml" Target="../ink/ink14.xml"/><Relationship Id="rId49" Type="http://schemas.openxmlformats.org/officeDocument/2006/relationships/image" Target="../media/image28.png"/><Relationship Id="rId114" Type="http://schemas.openxmlformats.org/officeDocument/2006/relationships/image" Target="../media/image60.png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6.png"/><Relationship Id="rId81" Type="http://schemas.openxmlformats.org/officeDocument/2006/relationships/image" Target="../media/image44.png"/><Relationship Id="rId86" Type="http://schemas.openxmlformats.org/officeDocument/2006/relationships/customXml" Target="../ink/ink43.xml"/><Relationship Id="rId130" Type="http://schemas.openxmlformats.org/officeDocument/2006/relationships/image" Target="../media/image68.png"/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39" Type="http://schemas.openxmlformats.org/officeDocument/2006/relationships/image" Target="../media/image23.png"/><Relationship Id="rId109" Type="http://schemas.openxmlformats.org/officeDocument/2006/relationships/customXml" Target="../ink/ink55.xml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1.png"/><Relationship Id="rId76" Type="http://schemas.openxmlformats.org/officeDocument/2006/relationships/customXml" Target="../ink/ink38.xml"/><Relationship Id="rId97" Type="http://schemas.openxmlformats.org/officeDocument/2006/relationships/customXml" Target="../ink/ink49.xml"/><Relationship Id="rId104" Type="http://schemas.openxmlformats.org/officeDocument/2006/relationships/image" Target="../media/image55.png"/><Relationship Id="rId120" Type="http://schemas.openxmlformats.org/officeDocument/2006/relationships/image" Target="../media/image63.png"/><Relationship Id="rId125" Type="http://schemas.openxmlformats.org/officeDocument/2006/relationships/customXml" Target="../ink/ink63.xml"/><Relationship Id="rId7" Type="http://schemas.openxmlformats.org/officeDocument/2006/relationships/image" Target="../media/image710.png"/><Relationship Id="rId71" Type="http://schemas.openxmlformats.org/officeDocument/2006/relationships/image" Target="../media/image39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8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6.png"/><Relationship Id="rId66" Type="http://schemas.openxmlformats.org/officeDocument/2006/relationships/customXml" Target="../ink/ink33.xml"/><Relationship Id="rId87" Type="http://schemas.openxmlformats.org/officeDocument/2006/relationships/image" Target="../media/image47.png"/><Relationship Id="rId110" Type="http://schemas.openxmlformats.org/officeDocument/2006/relationships/image" Target="../media/image58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61" Type="http://schemas.openxmlformats.org/officeDocument/2006/relationships/image" Target="../media/image34.png"/><Relationship Id="rId82" Type="http://schemas.openxmlformats.org/officeDocument/2006/relationships/customXml" Target="../ink/ink41.xml"/><Relationship Id="rId19" Type="http://schemas.openxmlformats.org/officeDocument/2006/relationships/image" Target="../media/image13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1.png"/><Relationship Id="rId56" Type="http://schemas.openxmlformats.org/officeDocument/2006/relationships/customXml" Target="../ink/ink28.xml"/><Relationship Id="rId77" Type="http://schemas.openxmlformats.org/officeDocument/2006/relationships/image" Target="../media/image42.png"/><Relationship Id="rId100" Type="http://schemas.openxmlformats.org/officeDocument/2006/relationships/image" Target="../media/image53.png"/><Relationship Id="rId105" Type="http://schemas.openxmlformats.org/officeDocument/2006/relationships/customXml" Target="../ink/ink53.xml"/><Relationship Id="rId126" Type="http://schemas.openxmlformats.org/officeDocument/2006/relationships/image" Target="../media/image66.png"/><Relationship Id="rId8" Type="http://schemas.openxmlformats.org/officeDocument/2006/relationships/customXml" Target="../ink/ink4.xml"/><Relationship Id="rId51" Type="http://schemas.openxmlformats.org/officeDocument/2006/relationships/image" Target="../media/image29.png"/><Relationship Id="rId72" Type="http://schemas.openxmlformats.org/officeDocument/2006/relationships/customXml" Target="../ink/ink36.xml"/><Relationship Id="rId93" Type="http://schemas.openxmlformats.org/officeDocument/2006/relationships/image" Target="../media/image50.png"/><Relationship Id="rId98" Type="http://schemas.openxmlformats.org/officeDocument/2006/relationships/image" Target="../media/image52.png"/><Relationship Id="rId121" Type="http://schemas.openxmlformats.org/officeDocument/2006/relationships/customXml" Target="../ink/ink61.xml"/><Relationship Id="rId3" Type="http://schemas.openxmlformats.org/officeDocument/2006/relationships/image" Target="../media/image510.png"/><Relationship Id="rId25" Type="http://schemas.openxmlformats.org/officeDocument/2006/relationships/image" Target="../media/image16.png"/><Relationship Id="rId46" Type="http://schemas.openxmlformats.org/officeDocument/2006/relationships/customXml" Target="../ink/ink23.xml"/><Relationship Id="rId67" Type="http://schemas.openxmlformats.org/officeDocument/2006/relationships/image" Target="../media/image37.png"/><Relationship Id="rId116" Type="http://schemas.openxmlformats.org/officeDocument/2006/relationships/image" Target="../media/image61.png"/><Relationship Id="rId20" Type="http://schemas.openxmlformats.org/officeDocument/2006/relationships/customXml" Target="../ink/ink10.xml"/><Relationship Id="rId41" Type="http://schemas.openxmlformats.org/officeDocument/2006/relationships/image" Target="../media/image24.png"/><Relationship Id="rId62" Type="http://schemas.openxmlformats.org/officeDocument/2006/relationships/customXml" Target="../ink/ink31.xml"/><Relationship Id="rId83" Type="http://schemas.openxmlformats.org/officeDocument/2006/relationships/image" Target="../media/image45.png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32" Type="http://schemas.openxmlformats.org/officeDocument/2006/relationships/image" Target="../media/image69.png"/><Relationship Id="rId15" Type="http://schemas.openxmlformats.org/officeDocument/2006/relationships/image" Target="../media/image11.png"/><Relationship Id="rId36" Type="http://schemas.openxmlformats.org/officeDocument/2006/relationships/customXml" Target="../ink/ink18.xml"/><Relationship Id="rId57" Type="http://schemas.openxmlformats.org/officeDocument/2006/relationships/image" Target="../media/image32.png"/><Relationship Id="rId106" Type="http://schemas.openxmlformats.org/officeDocument/2006/relationships/image" Target="../media/image56.png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19.png"/><Relationship Id="rId52" Type="http://schemas.openxmlformats.org/officeDocument/2006/relationships/customXml" Target="../ink/ink26.xml"/><Relationship Id="rId73" Type="http://schemas.openxmlformats.org/officeDocument/2006/relationships/image" Target="../media/image40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4.png"/><Relationship Id="rId4" Type="http://schemas.openxmlformats.org/officeDocument/2006/relationships/customXml" Target="../ink/ink2.xml"/><Relationship Id="rId9" Type="http://schemas.openxmlformats.org/officeDocument/2006/relationships/image" Target="../media/image810.png"/><Relationship Id="rId26" Type="http://schemas.openxmlformats.org/officeDocument/2006/relationships/customXml" Target="../ink/ink13.xml"/><Relationship Id="rId47" Type="http://schemas.openxmlformats.org/officeDocument/2006/relationships/image" Target="../media/image27.png"/><Relationship Id="rId68" Type="http://schemas.openxmlformats.org/officeDocument/2006/relationships/customXml" Target="../ink/ink34.xml"/><Relationship Id="rId89" Type="http://schemas.openxmlformats.org/officeDocument/2006/relationships/image" Target="../media/image48.png"/><Relationship Id="rId112" Type="http://schemas.openxmlformats.org/officeDocument/2006/relationships/image" Target="../media/image59.png"/><Relationship Id="rId133" Type="http://schemas.openxmlformats.org/officeDocument/2006/relationships/customXml" Target="../ink/ink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2A22C-AFCA-4DAA-03B7-828B3B2F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218352"/>
            <a:ext cx="11213805" cy="730149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zh-CN" altLang="en-US" dirty="0"/>
              <a:t>                         设计思路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95B89-0D29-A085-66A2-8E790CF06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67" y="882077"/>
            <a:ext cx="11213805" cy="5815183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zh-CN" altLang="en-US" dirty="0"/>
              <a:t>想法来源：东方</a:t>
            </a:r>
            <a:r>
              <a:rPr lang="en-US" altLang="zh-CN" dirty="0"/>
              <a:t>project</a:t>
            </a:r>
            <a:r>
              <a:rPr lang="zh-CN" altLang="en-US" dirty="0"/>
              <a:t>系列游戏，以官作</a:t>
            </a:r>
            <a:r>
              <a:rPr lang="en-US" altLang="zh-CN" dirty="0"/>
              <a:t>《</a:t>
            </a:r>
            <a:r>
              <a:rPr lang="zh-CN" altLang="en-US" dirty="0"/>
              <a:t>东方永夜抄</a:t>
            </a:r>
            <a:r>
              <a:rPr lang="en-US" altLang="zh-CN" dirty="0"/>
              <a:t>》</a:t>
            </a:r>
            <a:r>
              <a:rPr lang="zh-CN" altLang="en-US" dirty="0"/>
              <a:t>为底调。</a:t>
            </a:r>
            <a:endParaRPr lang="en-US" altLang="zh-CN" dirty="0"/>
          </a:p>
          <a:p>
            <a:r>
              <a:rPr lang="zh-CN" altLang="en-US" dirty="0"/>
              <a:t>实现：操控自机移动躲避对方弹幕或并击败对方</a:t>
            </a:r>
            <a:r>
              <a:rPr lang="en-US" altLang="zh-CN" dirty="0"/>
              <a:t>boss</a:t>
            </a:r>
            <a:r>
              <a:rPr lang="zh-CN" altLang="en-US" dirty="0"/>
              <a:t>通关，与音乐结合。</a:t>
            </a:r>
            <a:endParaRPr lang="en-US" altLang="zh-CN" dirty="0"/>
          </a:p>
          <a:p>
            <a:r>
              <a:rPr lang="zh-CN" altLang="en-US" dirty="0"/>
              <a:t>以下为简单面板：</a:t>
            </a:r>
            <a:endParaRPr lang="en-US" altLang="zh-CN" dirty="0"/>
          </a:p>
          <a:p>
            <a:r>
              <a:rPr lang="zh-CN" altLang="en-US" dirty="0"/>
              <a:t>最右边：为官方游戏原图。</a:t>
            </a:r>
            <a:endParaRPr lang="en-US" altLang="zh-CN" dirty="0"/>
          </a:p>
          <a:p>
            <a:r>
              <a:rPr lang="zh-CN" altLang="en-US" dirty="0"/>
              <a:t>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</a:t>
            </a:r>
          </a:p>
          <a:p>
            <a:r>
              <a:rPr lang="en-US" altLang="zh-CN" dirty="0"/>
              <a:t>                                </a:t>
            </a:r>
            <a:r>
              <a:rPr lang="zh-CN" altLang="en-US" dirty="0"/>
              <a:t>击 败且躲避躲避弹幕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115F45-1C68-17FF-FF80-4C0A1DEF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0" y="2262103"/>
            <a:ext cx="1685468" cy="16854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16DFCA-3C72-85A7-B40F-BEF94F2C6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80" y="5834700"/>
            <a:ext cx="379799" cy="6611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B54AB3-6769-8EBE-D2C3-1CAB03B8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874" y="5659362"/>
            <a:ext cx="177809" cy="1651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6ED2D6-0062-E13A-BD63-974EFA09C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99" y="5303971"/>
            <a:ext cx="177809" cy="1651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D5E376-769E-88F1-24B9-8E0153D73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42" y="4813541"/>
            <a:ext cx="177809" cy="1651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E9AB919-2AA3-98E1-7FF9-A2CFBA7FE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76" y="4375596"/>
            <a:ext cx="177809" cy="1651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2DA059-8F51-B16F-795E-05311BFA0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545" y="2262103"/>
            <a:ext cx="3850168" cy="44918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32029-036C-17C9-3604-2C037E295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904" y="4212081"/>
            <a:ext cx="353599" cy="3962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6454D1-0B81-53DC-901D-F32A95B1E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7" y="4537961"/>
            <a:ext cx="426757" cy="4572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17514-0A25-1C5A-E675-15F1982AE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7271" y="5100482"/>
            <a:ext cx="249958" cy="2560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5E89AD-8F37-7354-ADAE-FB953B664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412" y="4537961"/>
            <a:ext cx="249958" cy="2560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91EAAE-2C8B-E88D-EB4B-8D4D0FCDA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607" y="5397227"/>
            <a:ext cx="249958" cy="2560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E4C1BE-F3C8-4034-9F24-26EB64F9B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8439" y="5719869"/>
            <a:ext cx="249958" cy="2560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74A32A-F583-7062-FE8B-BEA3C18D4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804" y="5824470"/>
            <a:ext cx="249958" cy="2560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ADE8C5-7392-7B7F-F8C1-A8A665899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406" y="4298510"/>
            <a:ext cx="2365124" cy="23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5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9177C-18DA-D437-D37B-DF8BFA97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518064" cy="978194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            （弹幕）子弹类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Bullet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与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DownBullet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195C2-5FA5-CD69-1992-A3B15E68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6707" y="978195"/>
            <a:ext cx="12128205" cy="572740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基础：子弹类（自与敌，双方均用）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公共属性：分别代表位置，速度，角度；图片类型；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protected int 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，</a:t>
            </a:r>
            <a:r>
              <a:rPr lang="en-US" altLang="zh-CN" dirty="0"/>
              <a:t>speed</a:t>
            </a:r>
            <a:r>
              <a:rPr lang="zh-CN" altLang="en-US" dirty="0"/>
              <a:t>，</a:t>
            </a:r>
            <a:r>
              <a:rPr lang="en-US" altLang="zh-CN" dirty="0"/>
              <a:t>angle</a:t>
            </a:r>
            <a:r>
              <a:rPr lang="zh-CN" altLang="en-US" dirty="0"/>
              <a:t>；</a:t>
            </a:r>
            <a:r>
              <a:rPr lang="en-US" altLang="zh-CN" dirty="0"/>
              <a:t> Image </a:t>
            </a:r>
            <a:r>
              <a:rPr lang="en-US" altLang="zh-CN" dirty="0" err="1"/>
              <a:t>shootImage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zh-CN" altLang="en-US" dirty="0"/>
              <a:t>实图均为官方作品抠图而来：                             如图：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由于敌机子弹向下：所以继承</a:t>
            </a:r>
            <a:r>
              <a:rPr lang="en-US" altLang="zh-CN" dirty="0"/>
              <a:t>Bullet</a:t>
            </a:r>
            <a:r>
              <a:rPr lang="zh-CN" altLang="en-US" dirty="0"/>
              <a:t>重写其方法反向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E124F6-145E-20E0-4AC2-FE0C638F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61" y="2608638"/>
            <a:ext cx="266700" cy="247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DACEF0-EE18-AD4B-E78E-C481BBAB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54" y="2648726"/>
            <a:ext cx="209550" cy="200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65F64-59F2-BAB5-5DA4-633D3445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630" y="2583719"/>
            <a:ext cx="109563" cy="352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91D354-8E92-4B2F-5211-B61C58A00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844" y="2646402"/>
            <a:ext cx="247650" cy="2571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6DAFC3-1708-B313-2A26-79D55F9B5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830" y="2597898"/>
            <a:ext cx="238125" cy="228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1BAB66-505E-DC75-8B5C-29F56A7EA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888" y="2627351"/>
            <a:ext cx="266700" cy="295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78A8F24-CAAB-04F9-C5C0-4A3297379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879" y="2635552"/>
            <a:ext cx="228600" cy="2095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FB8E944-3E76-C3F5-5FA5-F9B43E9090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2165" y="2490898"/>
            <a:ext cx="2612643" cy="30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5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4789C-530A-41A6-3DB0-E2B19866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20" y="1"/>
            <a:ext cx="10574079" cy="1070344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zh-CN" altLang="en-US" dirty="0"/>
              <a:t>自机类</a:t>
            </a:r>
            <a:r>
              <a:rPr lang="en-US" altLang="zh-CN" dirty="0"/>
              <a:t>Player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2B563-D8D3-760E-F5F4-479DBB37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599" cy="5262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继承</a:t>
            </a:r>
            <a:r>
              <a:rPr lang="en-US" altLang="zh-CN" dirty="0" err="1"/>
              <a:t>Jpanel</a:t>
            </a:r>
            <a:r>
              <a:rPr lang="zh-CN" altLang="en-US" dirty="0"/>
              <a:t>，实现重绘</a:t>
            </a:r>
            <a:r>
              <a:rPr lang="en-US" altLang="zh-CN" dirty="0"/>
              <a:t>repaint</a:t>
            </a:r>
            <a:r>
              <a:rPr lang="zh-CN" altLang="en-US" dirty="0"/>
              <a:t>（</a:t>
            </a:r>
            <a:r>
              <a:rPr lang="en-US" altLang="zh-CN" dirty="0"/>
              <a:t>import </a:t>
            </a:r>
            <a:r>
              <a:rPr lang="en-US" altLang="zh-CN" dirty="0" err="1"/>
              <a:t>javax.swing</a:t>
            </a:r>
            <a:r>
              <a:rPr lang="en-US" altLang="zh-CN" dirty="0"/>
              <a:t>.*; import </a:t>
            </a:r>
            <a:r>
              <a:rPr lang="en-US" altLang="zh-CN" dirty="0" err="1"/>
              <a:t>java.awt</a:t>
            </a:r>
            <a:r>
              <a:rPr lang="en-US" altLang="zh-CN" dirty="0"/>
              <a:t>.*; import </a:t>
            </a:r>
            <a:r>
              <a:rPr lang="en-US" altLang="zh-CN" dirty="0" err="1"/>
              <a:t>java.util.ArrayList</a:t>
            </a:r>
            <a:r>
              <a:rPr lang="en-US" altLang="zh-CN" dirty="0"/>
              <a:t>; import </a:t>
            </a:r>
            <a:r>
              <a:rPr lang="en-US" altLang="zh-CN" dirty="0" err="1"/>
              <a:t>java.util.Iterator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封装用于自机的所有部分：如移动范围，移动速度，位置，生命值，以及相关按键操作。以及碰撞检测，指敌机子弹撞到自机（的判定点蓝色，低速开）。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600" dirty="0"/>
              <a:t>自机图像原作扣的：默认为           ，为体现比较真实的移动，当左键相关          ，当右键相关        。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自机实际碰撞判断点低速</a:t>
            </a:r>
            <a:r>
              <a:rPr lang="en-US" altLang="zh-CN" sz="1600" dirty="0"/>
              <a:t>shift</a:t>
            </a:r>
            <a:r>
              <a:rPr lang="zh-CN" altLang="en-US" sz="1600" dirty="0"/>
              <a:t>开：        。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872055-2D1C-364B-5FBE-5ED87AD5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10" y="2948404"/>
            <a:ext cx="441970" cy="7693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7BCAD6-3C7F-0AD0-48BB-4B2254B79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964" y="2721298"/>
            <a:ext cx="51435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AE3E01-207E-51EB-A13B-02F7A038B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06" y="2740348"/>
            <a:ext cx="514350" cy="876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066C49-0FD0-A1ED-1DB1-D48167CE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804" y="3594940"/>
            <a:ext cx="514350" cy="895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7C5B895-3721-BFF2-3396-C445937828F7}"/>
                  </a:ext>
                </a:extLst>
              </p14:cNvPr>
              <p14:cNvContentPartPr/>
              <p14:nvPr/>
            </p14:nvContentPartPr>
            <p14:xfrm>
              <a:off x="4019219" y="4042615"/>
              <a:ext cx="137520" cy="1494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7C5B895-3721-BFF2-3396-C445937828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1219" y="4024615"/>
                <a:ext cx="17316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201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87BC5-64DA-C86E-F1B0-4FC3F826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09" y="0"/>
            <a:ext cx="9540950" cy="74427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敌机类</a:t>
            </a:r>
            <a:r>
              <a:rPr lang="en-US" altLang="zh-CN" dirty="0"/>
              <a:t>Enemy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9F773-F1B2-B70E-4B5C-773434F5D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84521"/>
            <a:ext cx="10574079" cy="509244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2000" dirty="0"/>
              <a:t>import </a:t>
            </a:r>
            <a:r>
              <a:rPr lang="en-US" altLang="zh-CN" sz="2000" dirty="0" err="1"/>
              <a:t>java.awt</a:t>
            </a:r>
            <a:r>
              <a:rPr lang="en-US" altLang="zh-CN" sz="2000" dirty="0"/>
              <a:t>.*;import </a:t>
            </a:r>
            <a:r>
              <a:rPr lang="en-US" altLang="zh-CN" sz="2000" dirty="0" err="1"/>
              <a:t>javax.swing</a:t>
            </a:r>
            <a:r>
              <a:rPr lang="en-US" altLang="zh-CN" sz="2000" dirty="0"/>
              <a:t>.*; import </a:t>
            </a:r>
            <a:r>
              <a:rPr lang="en-US" altLang="zh-CN" sz="2000" dirty="0" err="1"/>
              <a:t>java.util.ArrayList;import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java.util.Iterator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import </a:t>
            </a:r>
            <a:r>
              <a:rPr lang="en-US" altLang="zh-CN" sz="2000" dirty="0" err="1"/>
              <a:t>java.awt.event</a:t>
            </a:r>
            <a:r>
              <a:rPr lang="en-US" altLang="zh-CN" sz="2000" dirty="0"/>
              <a:t>.*;</a:t>
            </a:r>
          </a:p>
          <a:p>
            <a:r>
              <a:rPr lang="zh-CN" altLang="en-US" sz="2000" dirty="0"/>
              <a:t>实现与自机几乎一样，不过由于敌机需要自动攻击，而自机（按键操纵）。</a:t>
            </a:r>
            <a:endParaRPr lang="en-US" altLang="zh-CN" sz="2000" dirty="0"/>
          </a:p>
          <a:p>
            <a:r>
              <a:rPr lang="zh-CN" altLang="en-US" sz="2000" dirty="0"/>
              <a:t>敌机属性：位置，速度，方向，图像，以及生命值等等</a:t>
            </a:r>
            <a:r>
              <a:rPr lang="en-US" altLang="zh-CN" sz="2000" dirty="0"/>
              <a:t>...</a:t>
            </a:r>
          </a:p>
          <a:p>
            <a:r>
              <a:rPr lang="zh-CN" altLang="en-US" sz="2000" dirty="0"/>
              <a:t>敌机图像：妖精      ：妖精      ：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22207-B73B-6B89-9E38-CB017C92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681" y="2555393"/>
            <a:ext cx="428625" cy="45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B6E080-E024-66AB-9B1E-92DDD07F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429" y="2617009"/>
            <a:ext cx="356026" cy="3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2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FEE95-4B1A-CA1E-6D7C-A77AB8AC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2451"/>
            <a:ext cx="9907770" cy="648586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稍有不同的</a:t>
            </a:r>
            <a:r>
              <a:rPr lang="en-US" altLang="zh-CN" dirty="0"/>
              <a:t>Boss</a:t>
            </a:r>
            <a:r>
              <a:rPr lang="zh-CN" altLang="en-US" dirty="0"/>
              <a:t>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24E53-C075-3329-1056-5C8BA9BF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844072"/>
            <a:ext cx="11006471" cy="575520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endParaRPr lang="en-US" altLang="zh-CN" sz="2000" dirty="0"/>
          </a:p>
          <a:p>
            <a:r>
              <a:rPr lang="en-US" altLang="zh-CN" sz="2000" dirty="0"/>
              <a:t>Boss</a:t>
            </a:r>
            <a:r>
              <a:rPr lang="zh-CN" altLang="en-US" sz="2000" dirty="0"/>
              <a:t>蓬莱山辉夜：                。</a:t>
            </a:r>
            <a:r>
              <a:rPr lang="zh-CN" altLang="en-US" sz="2400" dirty="0"/>
              <a:t>构：加入了生命值以及血条，以及</a:t>
            </a:r>
            <a:r>
              <a:rPr lang="en-US" altLang="zh-CN" sz="2400" dirty="0"/>
              <a:t>boss</a:t>
            </a:r>
            <a:r>
              <a:rPr lang="zh-CN" altLang="en-US" sz="2400" dirty="0"/>
              <a:t>的设定。</a:t>
            </a:r>
            <a:endParaRPr lang="en-US" altLang="zh-CN" sz="2400" dirty="0"/>
          </a:p>
          <a:p>
            <a:endParaRPr lang="en-US" altLang="zh-CN" sz="2000" dirty="0"/>
          </a:p>
          <a:p>
            <a:r>
              <a:rPr lang="zh-CN" altLang="en-US" dirty="0"/>
              <a:t>其攻击方式：以</a:t>
            </a:r>
            <a:r>
              <a:rPr lang="en-US" altLang="zh-CN" dirty="0"/>
              <a:t>shoot</a:t>
            </a:r>
            <a:r>
              <a:rPr lang="zh-CN" altLang="en-US" dirty="0"/>
              <a:t>方法为模板改写了子弹弹幕的射击角度与速度等，实现了多个</a:t>
            </a:r>
            <a:r>
              <a:rPr lang="en-US" altLang="zh-CN" dirty="0"/>
              <a:t>shoot</a:t>
            </a:r>
            <a:r>
              <a:rPr lang="zh-CN" altLang="en-US" dirty="0"/>
              <a:t>，用完几乎所有子弹类型，及随着生命值减小会有新子弹加入，难度越来越大。且用定时器实现，右图为原作实图。不过对于数学逻辑设计太高</a:t>
            </a:r>
            <a:r>
              <a:rPr lang="en-US" altLang="zh-CN" dirty="0"/>
              <a:t>,</a:t>
            </a:r>
            <a:r>
              <a:rPr lang="zh-CN" altLang="en-US" dirty="0"/>
              <a:t>与除了圆形的弹幕，抠图其余的条形，尖型，实现判定碰撞太精细麻烦。</a:t>
            </a:r>
            <a:endParaRPr lang="en-US" altLang="zh-CN" dirty="0"/>
          </a:p>
          <a:p>
            <a:r>
              <a:rPr lang="zh-CN" altLang="en-US" dirty="0"/>
              <a:t>因此用散射圆形子弹，简单的实现。</a:t>
            </a:r>
            <a:endParaRPr lang="en-US" altLang="zh-CN" dirty="0"/>
          </a:p>
          <a:p>
            <a:pPr marL="0" indent="0">
              <a:buNone/>
            </a:pPr>
            <a:endParaRPr lang="en-US" altLang="zh-CN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FA4331-263A-DEE3-E9D4-F3BFF7F4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868" y="844071"/>
            <a:ext cx="971328" cy="9713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B54A16-F030-03AD-92C2-A63E3CA9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00" y="3485707"/>
            <a:ext cx="2355397" cy="27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2DB65-DBEA-FBC5-63F2-81584534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2191" cy="783191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zh-CN" altLang="en-US" dirty="0"/>
              <a:t>音乐类</a:t>
            </a:r>
            <a:r>
              <a:rPr lang="en-US" altLang="zh-CN" dirty="0"/>
              <a:t>Music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45DE4-4B49-A19D-25D9-39464492D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456" y="1197935"/>
            <a:ext cx="10595344" cy="4979028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1600" dirty="0"/>
              <a:t>import </a:t>
            </a:r>
            <a:r>
              <a:rPr lang="en-US" altLang="zh-CN" sz="1600" dirty="0" err="1"/>
              <a:t>javax.sound.sampled</a:t>
            </a:r>
            <a:r>
              <a:rPr lang="en-US" altLang="zh-CN" sz="1600" dirty="0"/>
              <a:t>.*;</a:t>
            </a:r>
          </a:p>
          <a:p>
            <a:r>
              <a:rPr lang="en-US" altLang="zh-CN" sz="1600" dirty="0"/>
              <a:t>public class Music {</a:t>
            </a:r>
          </a:p>
          <a:p>
            <a:r>
              <a:rPr lang="en-US" altLang="zh-CN" sz="1600" dirty="0"/>
              <a:t>    private Clip </a:t>
            </a:r>
            <a:r>
              <a:rPr lang="en-US" altLang="zh-CN" sz="1600" dirty="0" err="1"/>
              <a:t>clip</a:t>
            </a:r>
            <a:r>
              <a:rPr lang="en-US" altLang="zh-CN" sz="1600" dirty="0"/>
              <a:t>;</a:t>
            </a:r>
          </a:p>
          <a:p>
            <a:r>
              <a:rPr lang="zh-CN" altLang="en-US" sz="1600" dirty="0"/>
              <a:t>方法代码</a:t>
            </a:r>
            <a:r>
              <a:rPr lang="en-US" altLang="zh-CN" sz="1600" dirty="0"/>
              <a:t>...,</a:t>
            </a:r>
            <a:r>
              <a:rPr lang="zh-CN" altLang="en-US" sz="1600" dirty="0"/>
              <a:t>与文件的输入输出类似</a:t>
            </a:r>
            <a:endParaRPr lang="en-US" altLang="zh-CN" sz="1600" dirty="0"/>
          </a:p>
          <a:p>
            <a:r>
              <a:rPr lang="en-US" altLang="zh-CN" sz="1600" dirty="0"/>
              <a:t>}</a:t>
            </a:r>
          </a:p>
          <a:p>
            <a:r>
              <a:rPr lang="zh-CN" altLang="en-US" sz="1600" dirty="0"/>
              <a:t>该包提供了对音频系统进行采样和播放的功能。格式要求之一为为</a:t>
            </a:r>
            <a:r>
              <a:rPr lang="en-US" altLang="zh-CN" sz="1600" dirty="0"/>
              <a:t>wav</a:t>
            </a:r>
          </a:p>
          <a:p>
            <a:r>
              <a:rPr lang="zh-CN" altLang="en-US" sz="1600" dirty="0"/>
              <a:t>简单的实现了音乐的播放与暂停，以及在游戏首页，游戏面板，游戏结束面板的音乐的切换。</a:t>
            </a:r>
            <a:endParaRPr lang="en-US" altLang="zh-CN" sz="1600" dirty="0"/>
          </a:p>
          <a:p>
            <a:r>
              <a:rPr lang="zh-CN" altLang="en-US" sz="1600" dirty="0"/>
              <a:t>例如</a:t>
            </a:r>
            <a:r>
              <a:rPr lang="en-US" altLang="zh-CN" sz="1600" dirty="0"/>
              <a:t>Test</a:t>
            </a:r>
            <a:r>
              <a:rPr lang="zh-CN" altLang="en-US" sz="1600" dirty="0"/>
              <a:t>类中，游戏首页</a:t>
            </a:r>
            <a:r>
              <a:rPr lang="en-US" altLang="zh-CN" sz="1600" dirty="0"/>
              <a:t>m1</a:t>
            </a:r>
            <a:r>
              <a:rPr lang="zh-CN" altLang="en-US" sz="1600" dirty="0"/>
              <a:t>到游戏面板</a:t>
            </a:r>
            <a:r>
              <a:rPr lang="en-US" altLang="zh-CN" sz="1600" dirty="0"/>
              <a:t>m2(m1</a:t>
            </a:r>
            <a:r>
              <a:rPr lang="zh-CN" altLang="en-US" sz="1600" dirty="0"/>
              <a:t>暂停</a:t>
            </a:r>
            <a:r>
              <a:rPr lang="en-US" altLang="zh-CN" sz="1600" dirty="0"/>
              <a:t>)</a:t>
            </a:r>
            <a:r>
              <a:rPr lang="zh-CN" altLang="en-US" sz="1600" dirty="0"/>
              <a:t>的切换：</a:t>
            </a:r>
            <a:endParaRPr lang="en-US" altLang="zh-CN" sz="1600" dirty="0"/>
          </a:p>
          <a:p>
            <a:r>
              <a:rPr lang="en-US" altLang="zh-CN" sz="1600" dirty="0"/>
              <a:t>Music m1=new Music(); m1.playMusic(".idea/resource/music/TH1.wav");</a:t>
            </a:r>
          </a:p>
          <a:p>
            <a:r>
              <a:rPr lang="en-US" altLang="zh-CN" sz="1600" dirty="0"/>
              <a:t>……………………………………………………………………………………………………………………………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err="1"/>
              <a:t>System.out.println</a:t>
            </a:r>
            <a:r>
              <a:rPr lang="en-US" altLang="zh-CN" sz="1600" dirty="0"/>
              <a:t>("</a:t>
            </a:r>
            <a:r>
              <a:rPr lang="zh-CN" altLang="en-US" sz="1600" dirty="0"/>
              <a:t>选择了</a:t>
            </a:r>
            <a:r>
              <a:rPr lang="en-US" altLang="zh-CN" sz="1600" dirty="0"/>
              <a:t>Start</a:t>
            </a:r>
            <a:r>
              <a:rPr lang="zh-CN" altLang="en-US" sz="1600" dirty="0"/>
              <a:t>按钮</a:t>
            </a:r>
            <a:r>
              <a:rPr lang="en-US" altLang="zh-CN" sz="1600" dirty="0"/>
              <a:t>");m1.pauseMusic();  m2.playMusic(".idea/resource/music/Th2.wav");</a:t>
            </a:r>
          </a:p>
          <a:p>
            <a:r>
              <a:rPr lang="en-US" altLang="zh-CN" sz="1600" dirty="0"/>
              <a:t>                        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0173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145C0-8BF7-3C0C-6F92-2779AF534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0"/>
            <a:ext cx="10283456" cy="903694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zh-CN" altLang="en-US" dirty="0"/>
              <a:t>                  游戏实机演示：首页</a:t>
            </a:r>
            <a:r>
              <a:rPr lang="en-US" altLang="zh-CN" dirty="0" err="1"/>
              <a:t>JFrame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E835659E-209A-5B30-86D6-C87054C28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60" y="888636"/>
            <a:ext cx="8931350" cy="5636693"/>
          </a:xfrm>
        </p:spPr>
      </p:pic>
    </p:spTree>
    <p:extLst>
      <p:ext uri="{BB962C8B-B14F-4D97-AF65-F5344CB8AC3E}">
        <p14:creationId xmlns:p14="http://schemas.microsoft.com/office/powerpoint/2010/main" val="1412962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A51CA-0F71-0126-C1E4-1C0CE191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3456" cy="960401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zh-CN" altLang="en-US" dirty="0"/>
              <a:t>道中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786440-8A0A-3C80-3727-235EF0945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21" y="1392156"/>
            <a:ext cx="8188886" cy="5242560"/>
          </a:xfrm>
        </p:spPr>
      </p:pic>
    </p:spTree>
    <p:extLst>
      <p:ext uri="{BB962C8B-B14F-4D97-AF65-F5344CB8AC3E}">
        <p14:creationId xmlns:p14="http://schemas.microsoft.com/office/powerpoint/2010/main" val="32437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03E57-5510-5B55-C239-DDDC428B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81" y="0"/>
            <a:ext cx="10219660" cy="1002931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altLang="zh-CN" dirty="0"/>
              <a:t>boss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F85497-C60C-C776-D182-5061653B9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23" y="1002931"/>
            <a:ext cx="8722243" cy="5599616"/>
          </a:xfrm>
        </p:spPr>
      </p:pic>
    </p:spTree>
    <p:extLst>
      <p:ext uri="{BB962C8B-B14F-4D97-AF65-F5344CB8AC3E}">
        <p14:creationId xmlns:p14="http://schemas.microsoft.com/office/powerpoint/2010/main" val="4263467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88AB-FCD7-8ACB-306D-42E73538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96" y="0"/>
            <a:ext cx="10354340" cy="946224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zh-CN" altLang="en-US" dirty="0"/>
              <a:t>失败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A69C03-189A-D9C3-377C-5A7180AB0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81" y="1038766"/>
            <a:ext cx="8938438" cy="5622834"/>
          </a:xfrm>
        </p:spPr>
      </p:pic>
    </p:spTree>
    <p:extLst>
      <p:ext uri="{BB962C8B-B14F-4D97-AF65-F5344CB8AC3E}">
        <p14:creationId xmlns:p14="http://schemas.microsoft.com/office/powerpoint/2010/main" val="166903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F736-5494-C59D-C1C3-FBBC5B83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71567" cy="83281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zh-CN" altLang="en-US" dirty="0"/>
              <a:t> 成功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FEBBC-F6F2-E64B-8B43-28628021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17" y="1290082"/>
            <a:ext cx="9807501" cy="5295015"/>
          </a:xfrm>
        </p:spPr>
      </p:pic>
    </p:spTree>
    <p:extLst>
      <p:ext uri="{BB962C8B-B14F-4D97-AF65-F5344CB8AC3E}">
        <p14:creationId xmlns:p14="http://schemas.microsoft.com/office/powerpoint/2010/main" val="21187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1F0B9-BCE2-D982-68CC-A4DAE1BA5C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zh-CN" altLang="en-US" dirty="0"/>
              <a:t>                           开发环境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512A8-C000-7D0C-9949-70CFE2AC9E4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zh-CN" altLang="en-US" dirty="0"/>
              <a:t>系统开发平台：</a:t>
            </a:r>
            <a:r>
              <a:rPr lang="en-US" altLang="zh-CN" dirty="0"/>
              <a:t>IDEA</a:t>
            </a:r>
          </a:p>
          <a:p>
            <a:r>
              <a:rPr lang="zh-CN" altLang="en-US" dirty="0"/>
              <a:t>开发语言：</a:t>
            </a:r>
            <a:r>
              <a:rPr lang="en-US" altLang="zh-CN" dirty="0"/>
              <a:t>java</a:t>
            </a:r>
          </a:p>
          <a:p>
            <a:r>
              <a:rPr lang="zh-CN" altLang="en-US" dirty="0"/>
              <a:t>运行平台：</a:t>
            </a:r>
            <a:r>
              <a:rPr lang="en-US" altLang="zh-CN" dirty="0"/>
              <a:t>windows</a:t>
            </a:r>
            <a:r>
              <a:rPr lang="zh-CN" altLang="en-US" dirty="0"/>
              <a:t>版本只要不是太低</a:t>
            </a:r>
            <a:endParaRPr lang="en-US" altLang="zh-CN" dirty="0"/>
          </a:p>
          <a:p>
            <a:r>
              <a:rPr lang="zh-CN" altLang="en-US" dirty="0"/>
              <a:t>运行环境：</a:t>
            </a:r>
            <a:r>
              <a:rPr lang="en-US" altLang="zh-CN" dirty="0"/>
              <a:t>jdk·17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361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F5D9C-BCBD-271F-029D-460AF916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53" y="75191"/>
            <a:ext cx="10944447" cy="170566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zh-CN" altLang="en-US" dirty="0"/>
              <a:t>               系统功能结构图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63733-043F-8BA2-D704-76EC3F54C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3" y="1800447"/>
            <a:ext cx="10944447" cy="4376515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343D51D9-DC50-1191-F19E-B9BE6A54DDCC}"/>
              </a:ext>
            </a:extLst>
          </p:cNvPr>
          <p:cNvSpPr/>
          <p:nvPr/>
        </p:nvSpPr>
        <p:spPr>
          <a:xfrm>
            <a:off x="838201" y="4081550"/>
            <a:ext cx="1467196" cy="689956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封面介绍和选择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0580358E-6471-8BCB-2B38-9C2B59E88117}"/>
              </a:ext>
            </a:extLst>
          </p:cNvPr>
          <p:cNvSpPr/>
          <p:nvPr/>
        </p:nvSpPr>
        <p:spPr>
          <a:xfrm>
            <a:off x="4507752" y="2424142"/>
            <a:ext cx="1268211" cy="43431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游戏界面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CFD7AE28-AAC9-4BDF-5756-08214486B3BD}"/>
              </a:ext>
            </a:extLst>
          </p:cNvPr>
          <p:cNvSpPr/>
          <p:nvPr/>
        </p:nvSpPr>
        <p:spPr>
          <a:xfrm>
            <a:off x="8265620" y="2731713"/>
            <a:ext cx="1421476" cy="57357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游戏结束</a:t>
            </a: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41849E85-B477-3F1A-FB21-3939CB9B2B2D}"/>
              </a:ext>
            </a:extLst>
          </p:cNvPr>
          <p:cNvSpPr/>
          <p:nvPr/>
        </p:nvSpPr>
        <p:spPr>
          <a:xfrm>
            <a:off x="2684319" y="4064925"/>
            <a:ext cx="1246909" cy="57357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</a:t>
            </a: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95CA8CD9-2196-6548-6AAF-DD24FCB83CC1}"/>
              </a:ext>
            </a:extLst>
          </p:cNvPr>
          <p:cNvSpPr/>
          <p:nvPr/>
        </p:nvSpPr>
        <p:spPr>
          <a:xfrm>
            <a:off x="4222174" y="5111952"/>
            <a:ext cx="2223654" cy="57357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游戏剧情等介绍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2E97E1BF-3D02-ADCD-467B-3F6A3A0BBBF5}"/>
              </a:ext>
            </a:extLst>
          </p:cNvPr>
          <p:cNvSpPr/>
          <p:nvPr/>
        </p:nvSpPr>
        <p:spPr>
          <a:xfrm>
            <a:off x="4466873" y="3349886"/>
            <a:ext cx="1268211" cy="44374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记录界面</a:t>
            </a: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AEEE45EE-96C6-7FCE-6F6B-AE2506CCDAE3}"/>
              </a:ext>
            </a:extLst>
          </p:cNvPr>
          <p:cNvSpPr/>
          <p:nvPr/>
        </p:nvSpPr>
        <p:spPr>
          <a:xfrm>
            <a:off x="6416038" y="2424142"/>
            <a:ext cx="1168628" cy="57357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自机与敌机面板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D52BAE34-B487-41A0-B7DC-C401AAD52447}"/>
              </a:ext>
            </a:extLst>
          </p:cNvPr>
          <p:cNvSpPr/>
          <p:nvPr/>
        </p:nvSpPr>
        <p:spPr>
          <a:xfrm>
            <a:off x="6289095" y="3277784"/>
            <a:ext cx="1566431" cy="53920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自机相关信息</a:t>
            </a: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1397235C-63A2-7072-6595-EBCBE9243791}"/>
              </a:ext>
            </a:extLst>
          </p:cNvPr>
          <p:cNvSpPr/>
          <p:nvPr/>
        </p:nvSpPr>
        <p:spPr>
          <a:xfrm>
            <a:off x="10224655" y="2227206"/>
            <a:ext cx="1044633" cy="504507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Again</a:t>
            </a:r>
            <a:endParaRPr lang="zh-CN" altLang="en-US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6715B50-C6B8-552B-21BE-FE63868B235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307774" y="3249973"/>
            <a:ext cx="541019" cy="814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BAAD42-E7A2-CD1F-368C-2083412096A1}"/>
              </a:ext>
            </a:extLst>
          </p:cNvPr>
          <p:cNvCxnSpPr>
            <a:endCxn id="11" idx="1"/>
          </p:cNvCxnSpPr>
          <p:nvPr/>
        </p:nvCxnSpPr>
        <p:spPr>
          <a:xfrm flipV="1">
            <a:off x="3912862" y="2641298"/>
            <a:ext cx="594890" cy="52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C71AD7B-DD0A-2619-7B65-094B273EFAD0}"/>
              </a:ext>
            </a:extLst>
          </p:cNvPr>
          <p:cNvCxnSpPr>
            <a:endCxn id="15" idx="1"/>
          </p:cNvCxnSpPr>
          <p:nvPr/>
        </p:nvCxnSpPr>
        <p:spPr>
          <a:xfrm>
            <a:off x="3926381" y="3214876"/>
            <a:ext cx="540492" cy="35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0BF4D0A-C146-5C18-671E-05240804737C}"/>
              </a:ext>
            </a:extLst>
          </p:cNvPr>
          <p:cNvCxnSpPr/>
          <p:nvPr/>
        </p:nvCxnSpPr>
        <p:spPr>
          <a:xfrm>
            <a:off x="3848793" y="4608587"/>
            <a:ext cx="490451" cy="50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1D35C9E-0EF4-28C4-4969-D7D1441355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821148" y="2710931"/>
            <a:ext cx="594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6158411-5B19-0B0B-5F13-7047925FDFA0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5735084" y="3547385"/>
            <a:ext cx="554011" cy="2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02FB6AB-14DE-B3EA-0211-BFD642D748F2}"/>
              </a:ext>
            </a:extLst>
          </p:cNvPr>
          <p:cNvCxnSpPr>
            <a:endCxn id="12" idx="1"/>
          </p:cNvCxnSpPr>
          <p:nvPr/>
        </p:nvCxnSpPr>
        <p:spPr>
          <a:xfrm>
            <a:off x="7584666" y="2845869"/>
            <a:ext cx="680954" cy="14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33BAE8C-AC4B-72C5-42BF-57588E74A358}"/>
              </a:ext>
            </a:extLst>
          </p:cNvPr>
          <p:cNvCxnSpPr>
            <a:endCxn id="12" idx="1"/>
          </p:cNvCxnSpPr>
          <p:nvPr/>
        </p:nvCxnSpPr>
        <p:spPr>
          <a:xfrm flipV="1">
            <a:off x="7855526" y="3018502"/>
            <a:ext cx="410094" cy="56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9A901BE-265B-9B59-821A-2ADAFB2FD91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9687096" y="2479460"/>
            <a:ext cx="537559" cy="539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01BF216B-CEE6-1973-DBE0-4D0E9A94941F}"/>
              </a:ext>
            </a:extLst>
          </p:cNvPr>
          <p:cNvSpPr/>
          <p:nvPr/>
        </p:nvSpPr>
        <p:spPr>
          <a:xfrm>
            <a:off x="10295828" y="3335830"/>
            <a:ext cx="1044633" cy="37980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退出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19FB82-4311-FF68-525E-D585F0F8E5D7}"/>
              </a:ext>
            </a:extLst>
          </p:cNvPr>
          <p:cNvCxnSpPr>
            <a:endCxn id="50" idx="1"/>
          </p:cNvCxnSpPr>
          <p:nvPr/>
        </p:nvCxnSpPr>
        <p:spPr>
          <a:xfrm>
            <a:off x="9687096" y="3249973"/>
            <a:ext cx="608732" cy="275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073D58CC-9BF3-0317-D9E9-04AA6872DE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42685" y="2727104"/>
            <a:ext cx="829863" cy="50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45826EA-A2E9-7C5F-5D14-5F3D9AA6DCC3}"/>
              </a:ext>
            </a:extLst>
          </p:cNvPr>
          <p:cNvCxnSpPr/>
          <p:nvPr/>
        </p:nvCxnSpPr>
        <p:spPr>
          <a:xfrm flipH="1">
            <a:off x="3848791" y="2224555"/>
            <a:ext cx="6375863" cy="110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3ED1B7A-F0A3-3CF9-C81A-201E1C7A24B6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2305397" y="4426528"/>
            <a:ext cx="37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20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CA5AD-6B3B-8FD9-9716-54A953EA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0" y="-20949"/>
            <a:ext cx="12200380" cy="13248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zh-CN" altLang="en-US" dirty="0"/>
              <a:t>游戏具体流程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91BA8B-E69F-BA72-CE1D-3EDEA2AA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1660"/>
            <a:ext cx="12099829" cy="564634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6C711E-6E9E-3C3F-0145-DD72C8F1B447}"/>
              </a:ext>
            </a:extLst>
          </p:cNvPr>
          <p:cNvSpPr/>
          <p:nvPr/>
        </p:nvSpPr>
        <p:spPr>
          <a:xfrm>
            <a:off x="1664624" y="2467831"/>
            <a:ext cx="791094" cy="1365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进入开始界面</a:t>
            </a:r>
            <a:endParaRPr lang="en-US" altLang="zh-CN" dirty="0"/>
          </a:p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choice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A4B46CB3-0A11-E9EC-3D5F-F17B4D467EAA}"/>
              </a:ext>
            </a:extLst>
          </p:cNvPr>
          <p:cNvSpPr/>
          <p:nvPr/>
        </p:nvSpPr>
        <p:spPr>
          <a:xfrm>
            <a:off x="3535333" y="4871329"/>
            <a:ext cx="1222837" cy="54397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游戏介绍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7F2CE0A0-396A-A5C1-FF71-C9B53BA86116}"/>
              </a:ext>
            </a:extLst>
          </p:cNvPr>
          <p:cNvSpPr/>
          <p:nvPr/>
        </p:nvSpPr>
        <p:spPr>
          <a:xfrm>
            <a:off x="3052500" y="1769562"/>
            <a:ext cx="1137113" cy="69826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开始游戏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E808B044-1BF8-8349-B362-35F5BB12F912}"/>
              </a:ext>
            </a:extLst>
          </p:cNvPr>
          <p:cNvSpPr/>
          <p:nvPr/>
        </p:nvSpPr>
        <p:spPr>
          <a:xfrm>
            <a:off x="6181627" y="672766"/>
            <a:ext cx="1806904" cy="24420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移动：四方向键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A690D21-6064-9D0C-2528-AEC53050725D}"/>
              </a:ext>
            </a:extLst>
          </p:cNvPr>
          <p:cNvSpPr/>
          <p:nvPr/>
        </p:nvSpPr>
        <p:spPr>
          <a:xfrm>
            <a:off x="4726983" y="6089354"/>
            <a:ext cx="1141618" cy="4728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自机介绍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0912CD9-4F54-4827-2315-EAFFD23E74CA}"/>
              </a:ext>
            </a:extLst>
          </p:cNvPr>
          <p:cNvSpPr/>
          <p:nvPr/>
        </p:nvSpPr>
        <p:spPr>
          <a:xfrm>
            <a:off x="6142147" y="6061414"/>
            <a:ext cx="1222837" cy="4907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操纵介绍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E894F25-24AB-2CD8-4533-8F7E7A56C98C}"/>
              </a:ext>
            </a:extLst>
          </p:cNvPr>
          <p:cNvSpPr/>
          <p:nvPr/>
        </p:nvSpPr>
        <p:spPr>
          <a:xfrm>
            <a:off x="3313824" y="6099393"/>
            <a:ext cx="1222837" cy="4527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敌方介绍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3890CF5-8F7B-93AA-874C-178D4E651B6E}"/>
              </a:ext>
            </a:extLst>
          </p:cNvPr>
          <p:cNvSpPr/>
          <p:nvPr/>
        </p:nvSpPr>
        <p:spPr>
          <a:xfrm>
            <a:off x="1538017" y="6055701"/>
            <a:ext cx="1343198" cy="5401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剧情介绍</a:t>
            </a:r>
          </a:p>
        </p:txBody>
      </p:sp>
      <p:sp>
        <p:nvSpPr>
          <p:cNvPr id="18" name="流程图: 决策 17">
            <a:extLst>
              <a:ext uri="{FF2B5EF4-FFF2-40B4-BE49-F238E27FC236}">
                <a16:creationId xmlns:a16="http://schemas.microsoft.com/office/drawing/2014/main" id="{71445FC5-4B83-25C5-62DA-1B364EB0F146}"/>
              </a:ext>
            </a:extLst>
          </p:cNvPr>
          <p:cNvSpPr/>
          <p:nvPr/>
        </p:nvSpPr>
        <p:spPr>
          <a:xfrm>
            <a:off x="8537052" y="372242"/>
            <a:ext cx="2816748" cy="221615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生命次数内玩家失败</a:t>
            </a:r>
            <a:endParaRPr lang="en-US" altLang="zh-CN" dirty="0"/>
          </a:p>
          <a:p>
            <a:pPr algn="ctr"/>
            <a:r>
              <a:rPr lang="zh-CN" altLang="en-US" dirty="0"/>
              <a:t>或</a:t>
            </a:r>
            <a:endParaRPr lang="en-US" altLang="zh-CN" dirty="0"/>
          </a:p>
          <a:p>
            <a:pPr algn="ctr"/>
            <a:r>
              <a:rPr lang="zh-CN" altLang="en-US" dirty="0"/>
              <a:t>成功</a:t>
            </a:r>
          </a:p>
        </p:txBody>
      </p:sp>
      <p:sp>
        <p:nvSpPr>
          <p:cNvPr id="19" name="流程图: 决策 18">
            <a:extLst>
              <a:ext uri="{FF2B5EF4-FFF2-40B4-BE49-F238E27FC236}">
                <a16:creationId xmlns:a16="http://schemas.microsoft.com/office/drawing/2014/main" id="{E777D48A-09F1-060C-4A3B-BEAFA59DEBE4}"/>
              </a:ext>
            </a:extLst>
          </p:cNvPr>
          <p:cNvSpPr/>
          <p:nvPr/>
        </p:nvSpPr>
        <p:spPr>
          <a:xfrm>
            <a:off x="6581505" y="3808210"/>
            <a:ext cx="1674550" cy="782385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</a:t>
            </a:r>
            <a:r>
              <a:rPr lang="en-US" altLang="zh-CN" dirty="0"/>
              <a:t>Again</a:t>
            </a:r>
            <a:endParaRPr lang="zh-CN" altLang="en-US" dirty="0"/>
          </a:p>
        </p:txBody>
      </p:sp>
      <p:sp>
        <p:nvSpPr>
          <p:cNvPr id="21" name="流程图: 决策 20">
            <a:extLst>
              <a:ext uri="{FF2B5EF4-FFF2-40B4-BE49-F238E27FC236}">
                <a16:creationId xmlns:a16="http://schemas.microsoft.com/office/drawing/2014/main" id="{753CEE63-3E94-526F-E932-85A716D420FE}"/>
              </a:ext>
            </a:extLst>
          </p:cNvPr>
          <p:cNvSpPr/>
          <p:nvPr/>
        </p:nvSpPr>
        <p:spPr>
          <a:xfrm>
            <a:off x="9700672" y="5872663"/>
            <a:ext cx="1479666" cy="723219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直接退出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25F1D9E-1ED6-AD2B-262B-F953F23175D7}"/>
              </a:ext>
            </a:extLst>
          </p:cNvPr>
          <p:cNvSpPr/>
          <p:nvPr/>
        </p:nvSpPr>
        <p:spPr>
          <a:xfrm>
            <a:off x="92171" y="2892057"/>
            <a:ext cx="1206060" cy="6537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运行启动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D0DDB13-9AD2-1499-8D46-DF38DE41C983}"/>
              </a:ext>
            </a:extLst>
          </p:cNvPr>
          <p:cNvCxnSpPr>
            <a:cxnSpLocks/>
          </p:cNvCxnSpPr>
          <p:nvPr/>
        </p:nvCxnSpPr>
        <p:spPr>
          <a:xfrm>
            <a:off x="1298231" y="3267377"/>
            <a:ext cx="366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9D3054E-2EC9-D271-C425-D8E9C3E31146}"/>
              </a:ext>
            </a:extLst>
          </p:cNvPr>
          <p:cNvCxnSpPr/>
          <p:nvPr/>
        </p:nvCxnSpPr>
        <p:spPr>
          <a:xfrm flipH="1">
            <a:off x="2718262" y="5486400"/>
            <a:ext cx="902794" cy="56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4E8A6C1-9068-D159-B1EB-D3722C2CC45C}"/>
              </a:ext>
            </a:extLst>
          </p:cNvPr>
          <p:cNvCxnSpPr>
            <a:cxnSpLocks/>
          </p:cNvCxnSpPr>
          <p:nvPr/>
        </p:nvCxnSpPr>
        <p:spPr>
          <a:xfrm>
            <a:off x="3981796" y="5411512"/>
            <a:ext cx="0" cy="64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4F1B085-7D1F-E3A7-00C8-97C2576174AA}"/>
              </a:ext>
            </a:extLst>
          </p:cNvPr>
          <p:cNvCxnSpPr>
            <a:cxnSpLocks/>
          </p:cNvCxnSpPr>
          <p:nvPr/>
        </p:nvCxnSpPr>
        <p:spPr>
          <a:xfrm>
            <a:off x="4580230" y="5448956"/>
            <a:ext cx="473908" cy="60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2A92372-02C0-C004-9F88-BD95A1C4C40F}"/>
              </a:ext>
            </a:extLst>
          </p:cNvPr>
          <p:cNvCxnSpPr>
            <a:cxnSpLocks/>
          </p:cNvCxnSpPr>
          <p:nvPr/>
        </p:nvCxnSpPr>
        <p:spPr>
          <a:xfrm>
            <a:off x="4742239" y="5369954"/>
            <a:ext cx="1500349" cy="92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C973CB3-C9CF-7E8C-6D2F-9E8CC0645B7E}"/>
              </a:ext>
            </a:extLst>
          </p:cNvPr>
          <p:cNvCxnSpPr>
            <a:cxnSpLocks/>
          </p:cNvCxnSpPr>
          <p:nvPr/>
        </p:nvCxnSpPr>
        <p:spPr>
          <a:xfrm>
            <a:off x="2499445" y="3833215"/>
            <a:ext cx="1095808" cy="992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E1063B9-A9FE-1659-A008-2F91960550AA}"/>
              </a:ext>
            </a:extLst>
          </p:cNvPr>
          <p:cNvCxnSpPr>
            <a:endCxn id="6" idx="1"/>
          </p:cNvCxnSpPr>
          <p:nvPr/>
        </p:nvCxnSpPr>
        <p:spPr>
          <a:xfrm flipV="1">
            <a:off x="2499445" y="2118697"/>
            <a:ext cx="553055" cy="43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6610ABA9-8ADB-9EFB-5089-95A8E115A921}"/>
              </a:ext>
            </a:extLst>
          </p:cNvPr>
          <p:cNvSpPr/>
          <p:nvPr/>
        </p:nvSpPr>
        <p:spPr>
          <a:xfrm>
            <a:off x="6247803" y="2176326"/>
            <a:ext cx="1627073" cy="291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攻击：</a:t>
            </a:r>
            <a:r>
              <a:rPr lang="en-US" altLang="zh-CN" dirty="0"/>
              <a:t>Z</a:t>
            </a:r>
            <a:r>
              <a:rPr lang="zh-CN" altLang="en-US" dirty="0"/>
              <a:t>键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6F6E0A-7920-54CB-C4AA-3F41BDC2D25E}"/>
              </a:ext>
            </a:extLst>
          </p:cNvPr>
          <p:cNvSpPr/>
          <p:nvPr/>
        </p:nvSpPr>
        <p:spPr>
          <a:xfrm>
            <a:off x="6200330" y="1404711"/>
            <a:ext cx="1674550" cy="3598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低速：</a:t>
            </a:r>
            <a:r>
              <a:rPr lang="en-US" altLang="zh-CN" dirty="0"/>
              <a:t>shift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E6C24B-1BEF-E067-E8E2-ABBF23D87801}"/>
              </a:ext>
            </a:extLst>
          </p:cNvPr>
          <p:cNvSpPr/>
          <p:nvPr/>
        </p:nvSpPr>
        <p:spPr>
          <a:xfrm>
            <a:off x="4758171" y="365125"/>
            <a:ext cx="994236" cy="262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目的：操纵玩家躲避敌方弹幕最终击败</a:t>
            </a:r>
            <a:r>
              <a:rPr lang="en-US" altLang="zh-CN" dirty="0"/>
              <a:t>boss</a:t>
            </a:r>
            <a:endParaRPr lang="zh-CN" altLang="en-US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2A55D46-C8C1-D0FF-0E35-F9937B348208}"/>
              </a:ext>
            </a:extLst>
          </p:cNvPr>
          <p:cNvCxnSpPr>
            <a:stCxn id="6" idx="3"/>
          </p:cNvCxnSpPr>
          <p:nvPr/>
        </p:nvCxnSpPr>
        <p:spPr>
          <a:xfrm>
            <a:off x="4189613" y="2118697"/>
            <a:ext cx="425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4404CC7-62D0-F6C6-75DC-433398517A4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752407" y="794868"/>
            <a:ext cx="429220" cy="111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FF7D9AEE-0551-C3C1-68B5-9B82F24FB02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085078" y="916970"/>
            <a:ext cx="1" cy="62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F52E938-8B79-EA6B-4E4B-D64A9C566BE0}"/>
              </a:ext>
            </a:extLst>
          </p:cNvPr>
          <p:cNvCxnSpPr>
            <a:cxnSpLocks/>
          </p:cNvCxnSpPr>
          <p:nvPr/>
        </p:nvCxnSpPr>
        <p:spPr>
          <a:xfrm>
            <a:off x="7061341" y="1841599"/>
            <a:ext cx="0" cy="359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A0F0AE0F-A634-4CA1-4502-606BCFF7C36E}"/>
              </a:ext>
            </a:extLst>
          </p:cNvPr>
          <p:cNvSpPr/>
          <p:nvPr/>
        </p:nvSpPr>
        <p:spPr>
          <a:xfrm>
            <a:off x="9639908" y="3293258"/>
            <a:ext cx="732787" cy="1532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游戏结束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E6F49CF-5E3E-A8A5-5D5C-313436CEDF7A}"/>
              </a:ext>
            </a:extLst>
          </p:cNvPr>
          <p:cNvSpPr/>
          <p:nvPr/>
        </p:nvSpPr>
        <p:spPr>
          <a:xfrm>
            <a:off x="4742240" y="3998422"/>
            <a:ext cx="1126362" cy="5130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游戏重置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657CF7A-4836-1033-2441-9891A9372CB6}"/>
              </a:ext>
            </a:extLst>
          </p:cNvPr>
          <p:cNvCxnSpPr/>
          <p:nvPr/>
        </p:nvCxnSpPr>
        <p:spPr>
          <a:xfrm>
            <a:off x="8055033" y="916970"/>
            <a:ext cx="415636" cy="667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D6FF7EF-2F42-281C-A93D-28B50A1A7FDD}"/>
              </a:ext>
            </a:extLst>
          </p:cNvPr>
          <p:cNvCxnSpPr>
            <a:stCxn id="46" idx="3"/>
          </p:cNvCxnSpPr>
          <p:nvPr/>
        </p:nvCxnSpPr>
        <p:spPr>
          <a:xfrm flipV="1">
            <a:off x="7874880" y="1584649"/>
            <a:ext cx="5615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199DAEC-0FF4-00EF-F47C-E8306240455A}"/>
              </a:ext>
            </a:extLst>
          </p:cNvPr>
          <p:cNvCxnSpPr/>
          <p:nvPr/>
        </p:nvCxnSpPr>
        <p:spPr>
          <a:xfrm flipV="1">
            <a:off x="7939475" y="1666177"/>
            <a:ext cx="531194" cy="65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03A6F4A-D1B9-57E0-83DE-5A1438835316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9945426" y="2467831"/>
            <a:ext cx="60876" cy="82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2DB0461F-26B1-C32B-29FB-00D6070D5598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0006302" y="4825610"/>
            <a:ext cx="151851" cy="1216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AB8E509-0F00-0A0F-CD70-FB497FC789C2}"/>
              </a:ext>
            </a:extLst>
          </p:cNvPr>
          <p:cNvCxnSpPr>
            <a:cxnSpLocks/>
            <a:stCxn id="60" idx="1"/>
            <a:endCxn id="19" idx="3"/>
          </p:cNvCxnSpPr>
          <p:nvPr/>
        </p:nvCxnSpPr>
        <p:spPr>
          <a:xfrm flipH="1">
            <a:off x="8256055" y="4059434"/>
            <a:ext cx="1383853" cy="13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22D5BD8A-C57D-586E-395D-A0F8AB46602B}"/>
              </a:ext>
            </a:extLst>
          </p:cNvPr>
          <p:cNvCxnSpPr>
            <a:endCxn id="61" idx="3"/>
          </p:cNvCxnSpPr>
          <p:nvPr/>
        </p:nvCxnSpPr>
        <p:spPr>
          <a:xfrm flipH="1">
            <a:off x="5868602" y="4230718"/>
            <a:ext cx="712903" cy="2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EA844605-0CDC-7841-FB5E-1B61492CC0EF}"/>
              </a:ext>
            </a:extLst>
          </p:cNvPr>
          <p:cNvCxnSpPr>
            <a:cxnSpLocks/>
            <a:endCxn id="47" idx="2"/>
          </p:cNvCxnSpPr>
          <p:nvPr/>
        </p:nvCxnSpPr>
        <p:spPr>
          <a:xfrm flipH="1" flipV="1">
            <a:off x="5255289" y="2988901"/>
            <a:ext cx="26839" cy="1009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811A74A6-2A92-C466-8341-9C3C490E8643}"/>
              </a:ext>
            </a:extLst>
          </p:cNvPr>
          <p:cNvCxnSpPr>
            <a:stCxn id="47" idx="3"/>
            <a:endCxn id="46" idx="1"/>
          </p:cNvCxnSpPr>
          <p:nvPr/>
        </p:nvCxnSpPr>
        <p:spPr>
          <a:xfrm flipV="1">
            <a:off x="5752407" y="1584650"/>
            <a:ext cx="447923" cy="92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D7F8C082-CFA2-9B00-02A0-B3CCE16661BC}"/>
              </a:ext>
            </a:extLst>
          </p:cNvPr>
          <p:cNvCxnSpPr>
            <a:endCxn id="45" idx="1"/>
          </p:cNvCxnSpPr>
          <p:nvPr/>
        </p:nvCxnSpPr>
        <p:spPr>
          <a:xfrm flipV="1">
            <a:off x="5764355" y="2322079"/>
            <a:ext cx="483448" cy="7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0D86014-8CCD-D0E0-2C73-2D3CACF9B197}"/>
              </a:ext>
            </a:extLst>
          </p:cNvPr>
          <p:cNvGrpSpPr/>
          <p:nvPr/>
        </p:nvGrpSpPr>
        <p:grpSpPr>
          <a:xfrm>
            <a:off x="6138580" y="1077315"/>
            <a:ext cx="1261800" cy="315720"/>
            <a:chOff x="6138580" y="1077315"/>
            <a:chExt cx="12618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1B78F25-8990-265B-9267-8E92B425F70E}"/>
                    </a:ext>
                  </a:extLst>
                </p14:cNvPr>
                <p14:cNvContentPartPr/>
                <p14:nvPr/>
              </p14:nvContentPartPr>
              <p14:xfrm>
                <a:off x="6138580" y="1197915"/>
                <a:ext cx="37080" cy="1411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1B78F25-8990-265B-9267-8E92B425F7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29580" y="1188915"/>
                  <a:ext cx="54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ACB5A39-E895-C10C-38DE-C2304CCEA24C}"/>
                    </a:ext>
                  </a:extLst>
                </p14:cNvPr>
                <p14:cNvContentPartPr/>
                <p14:nvPr/>
              </p14:nvContentPartPr>
              <p14:xfrm>
                <a:off x="6166660" y="1132395"/>
                <a:ext cx="221760" cy="2491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ACB5A39-E895-C10C-38DE-C2304CCEA2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7660" y="1123755"/>
                  <a:ext cx="239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14E999C-6B34-7A44-0869-D8D07CE5101D}"/>
                    </a:ext>
                  </a:extLst>
                </p14:cNvPr>
                <p14:cNvContentPartPr/>
                <p14:nvPr/>
              </p14:nvContentPartPr>
              <p14:xfrm>
                <a:off x="6209140" y="1189635"/>
                <a:ext cx="120600" cy="367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14E999C-6B34-7A44-0869-D8D07CE510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00500" y="1180635"/>
                  <a:ext cx="138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3101CF1-A228-9E13-0E8F-4B4E32D17366}"/>
                    </a:ext>
                  </a:extLst>
                </p14:cNvPr>
                <p14:cNvContentPartPr/>
                <p14:nvPr/>
              </p14:nvContentPartPr>
              <p14:xfrm>
                <a:off x="6214900" y="1304115"/>
                <a:ext cx="28080" cy="219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3101CF1-A228-9E13-0E8F-4B4E32D173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05900" y="1295475"/>
                  <a:ext cx="45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A166727-F961-A341-6078-90AB68FB899D}"/>
                    </a:ext>
                  </a:extLst>
                </p14:cNvPr>
                <p14:cNvContentPartPr/>
                <p14:nvPr/>
              </p14:nvContentPartPr>
              <p14:xfrm>
                <a:off x="6223180" y="1231755"/>
                <a:ext cx="123120" cy="1087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A166727-F961-A341-6078-90AB68FB89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14540" y="1222755"/>
                  <a:ext cx="140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1A82CFF7-E53D-D4EC-7465-FFFD3314DED4}"/>
                    </a:ext>
                  </a:extLst>
                </p14:cNvPr>
                <p14:cNvContentPartPr/>
                <p14:nvPr/>
              </p14:nvContentPartPr>
              <p14:xfrm>
                <a:off x="6457180" y="1219155"/>
                <a:ext cx="7560" cy="1414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1A82CFF7-E53D-D4EC-7465-FFFD3314DE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48180" y="1210155"/>
                  <a:ext cx="25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0315A77-16B3-04EE-DC66-DFC29928C9C2}"/>
                    </a:ext>
                  </a:extLst>
                </p14:cNvPr>
                <p14:cNvContentPartPr/>
                <p14:nvPr/>
              </p14:nvContentPartPr>
              <p14:xfrm>
                <a:off x="6450340" y="1125915"/>
                <a:ext cx="116280" cy="2415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0315A77-16B3-04EE-DC66-DFC29928C9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41340" y="1116915"/>
                  <a:ext cx="133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0DE662A-891D-6BA0-8BAC-2E0B2900C55F}"/>
                    </a:ext>
                  </a:extLst>
                </p14:cNvPr>
                <p14:cNvContentPartPr/>
                <p14:nvPr/>
              </p14:nvContentPartPr>
              <p14:xfrm>
                <a:off x="6478420" y="1260555"/>
                <a:ext cx="77760" cy="295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0DE662A-891D-6BA0-8BAC-2E0B2900C5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69780" y="1251915"/>
                  <a:ext cx="95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BB473E3-9E95-0B6B-58AB-4BC728ECFC49}"/>
                    </a:ext>
                  </a:extLst>
                </p14:cNvPr>
                <p14:cNvContentPartPr/>
                <p14:nvPr/>
              </p14:nvContentPartPr>
              <p14:xfrm>
                <a:off x="6499660" y="1339395"/>
                <a:ext cx="72000" cy="532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BB473E3-9E95-0B6B-58AB-4BC728ECFC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1020" y="1330755"/>
                  <a:ext cx="89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CDEC0E4-EFF0-EE5D-5C60-65B2518FA29F}"/>
                    </a:ext>
                  </a:extLst>
                </p14:cNvPr>
                <p14:cNvContentPartPr/>
                <p14:nvPr/>
              </p14:nvContentPartPr>
              <p14:xfrm>
                <a:off x="6570940" y="1204755"/>
                <a:ext cx="113040" cy="75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CDEC0E4-EFF0-EE5D-5C60-65B2518FA2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61940" y="1195755"/>
                  <a:ext cx="130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D046261-9F33-D13D-160A-37C654FBC557}"/>
                    </a:ext>
                  </a:extLst>
                </p14:cNvPr>
                <p14:cNvContentPartPr/>
                <p14:nvPr/>
              </p14:nvContentPartPr>
              <p14:xfrm>
                <a:off x="6634300" y="1087395"/>
                <a:ext cx="37080" cy="2872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D046261-9F33-D13D-160A-37C654FBC5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25660" y="1078395"/>
                  <a:ext cx="54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BD06363-D527-7DB5-C908-6E6423959A15}"/>
                    </a:ext>
                  </a:extLst>
                </p14:cNvPr>
                <p14:cNvContentPartPr/>
                <p14:nvPr/>
              </p14:nvContentPartPr>
              <p14:xfrm>
                <a:off x="6606220" y="1290435"/>
                <a:ext cx="12960" cy="68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BD06363-D527-7DB5-C908-6E6423959A1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97220" y="1281795"/>
                  <a:ext cx="3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6866F0D-17F1-526C-E45B-1420DD9BC312}"/>
                    </a:ext>
                  </a:extLst>
                </p14:cNvPr>
                <p14:cNvContentPartPr/>
                <p14:nvPr/>
              </p14:nvContentPartPr>
              <p14:xfrm>
                <a:off x="6677500" y="1077315"/>
                <a:ext cx="177120" cy="1742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6866F0D-17F1-526C-E45B-1420DD9BC3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68860" y="1068315"/>
                  <a:ext cx="194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0FA1C81-413E-509B-BB61-8307821D700A}"/>
                    </a:ext>
                  </a:extLst>
                </p14:cNvPr>
                <p14:cNvContentPartPr/>
                <p14:nvPr/>
              </p14:nvContentPartPr>
              <p14:xfrm>
                <a:off x="6783340" y="1233195"/>
                <a:ext cx="10440" cy="1314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0FA1C81-413E-509B-BB61-8307821D70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74700" y="1224195"/>
                  <a:ext cx="28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268AA1B-AEB7-1F1C-418D-561FC5E19B4D}"/>
                    </a:ext>
                  </a:extLst>
                </p14:cNvPr>
                <p14:cNvContentPartPr/>
                <p14:nvPr/>
              </p14:nvContentPartPr>
              <p14:xfrm>
                <a:off x="6869740" y="1098555"/>
                <a:ext cx="62640" cy="1447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268AA1B-AEB7-1F1C-418D-561FC5E19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60740" y="1089555"/>
                  <a:ext cx="80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C06C406-7880-6F74-2D1E-66DB4C74DF21}"/>
                    </a:ext>
                  </a:extLst>
                </p14:cNvPr>
                <p14:cNvContentPartPr/>
                <p14:nvPr/>
              </p14:nvContentPartPr>
              <p14:xfrm>
                <a:off x="6910780" y="1208715"/>
                <a:ext cx="59040" cy="176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C06C406-7880-6F74-2D1E-66DB4C74DF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02140" y="1199715"/>
                  <a:ext cx="76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DAFF6B6-1C67-8EF5-1A55-73DB62909DD6}"/>
                    </a:ext>
                  </a:extLst>
                </p14:cNvPr>
                <p14:cNvContentPartPr/>
                <p14:nvPr/>
              </p14:nvContentPartPr>
              <p14:xfrm>
                <a:off x="6896740" y="1219155"/>
                <a:ext cx="30240" cy="17388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DAFF6B6-1C67-8EF5-1A55-73DB62909D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88100" y="1210155"/>
                  <a:ext cx="47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CCE870D8-004F-5E10-6998-0E29B3EAD568}"/>
                    </a:ext>
                  </a:extLst>
                </p14:cNvPr>
                <p14:cNvContentPartPr/>
                <p14:nvPr/>
              </p14:nvContentPartPr>
              <p14:xfrm>
                <a:off x="6939220" y="1282875"/>
                <a:ext cx="26640" cy="3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CCE870D8-004F-5E10-6998-0E29B3EAD5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30580" y="1274235"/>
                  <a:ext cx="44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2F547CA-9BB3-0BEB-ED17-4C06F2841946}"/>
                    </a:ext>
                  </a:extLst>
                </p14:cNvPr>
                <p14:cNvContentPartPr/>
                <p14:nvPr/>
              </p14:nvContentPartPr>
              <p14:xfrm>
                <a:off x="6953260" y="1334355"/>
                <a:ext cx="29520" cy="1944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2F547CA-9BB3-0BEB-ED17-4C06F28419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44620" y="1325715"/>
                  <a:ext cx="47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DAAAFBFC-27F9-9482-C24E-D4D4EE9A80B9}"/>
                    </a:ext>
                  </a:extLst>
                </p14:cNvPr>
                <p14:cNvContentPartPr/>
                <p14:nvPr/>
              </p14:nvContentPartPr>
              <p14:xfrm>
                <a:off x="7038580" y="1183515"/>
                <a:ext cx="45360" cy="19008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DAAAFBFC-27F9-9482-C24E-D4D4EE9A80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29940" y="1174875"/>
                  <a:ext cx="63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84C987F-8104-33FA-AD52-61917E824B9A}"/>
                    </a:ext>
                  </a:extLst>
                </p14:cNvPr>
                <p14:cNvContentPartPr/>
                <p14:nvPr/>
              </p14:nvContentPartPr>
              <p14:xfrm>
                <a:off x="7087900" y="1117995"/>
                <a:ext cx="206280" cy="2494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84C987F-8104-33FA-AD52-61917E824B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79260" y="1109355"/>
                  <a:ext cx="223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ED5CB30-0C32-6C6C-1D09-5D35A1097A42}"/>
                    </a:ext>
                  </a:extLst>
                </p14:cNvPr>
                <p14:cNvContentPartPr/>
                <p14:nvPr/>
              </p14:nvContentPartPr>
              <p14:xfrm>
                <a:off x="7119220" y="1202955"/>
                <a:ext cx="127440" cy="6588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ED5CB30-0C32-6C6C-1D09-5D35A1097A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10580" y="1194315"/>
                  <a:ext cx="145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43CAAF5-F1A7-9B70-94D7-A39882D7B3E4}"/>
                    </a:ext>
                  </a:extLst>
                </p14:cNvPr>
                <p14:cNvContentPartPr/>
                <p14:nvPr/>
              </p14:nvContentPartPr>
              <p14:xfrm>
                <a:off x="7081060" y="1308075"/>
                <a:ext cx="156600" cy="5328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43CAAF5-F1A7-9B70-94D7-A39882D7B3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72420" y="1299075"/>
                  <a:ext cx="174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79AC8137-2243-8A52-06C9-DF1F1D5008E1}"/>
                    </a:ext>
                  </a:extLst>
                </p14:cNvPr>
                <p14:cNvContentPartPr/>
                <p14:nvPr/>
              </p14:nvContentPartPr>
              <p14:xfrm>
                <a:off x="7158820" y="1173795"/>
                <a:ext cx="36360" cy="20088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79AC8137-2243-8A52-06C9-DF1F1D5008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50180" y="1164795"/>
                  <a:ext cx="54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E74BA51-43E3-5064-BB12-364183676956}"/>
                    </a:ext>
                  </a:extLst>
                </p14:cNvPr>
                <p14:cNvContentPartPr/>
                <p14:nvPr/>
              </p14:nvContentPartPr>
              <p14:xfrm>
                <a:off x="7363300" y="1325355"/>
                <a:ext cx="37080" cy="507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E74BA51-43E3-5064-BB12-3641836769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54300" y="1316355"/>
                  <a:ext cx="547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3B1B32D8-963F-50C7-8FBE-B2A108F9A956}"/>
              </a:ext>
            </a:extLst>
          </p:cNvPr>
          <p:cNvGrpSpPr/>
          <p:nvPr/>
        </p:nvGrpSpPr>
        <p:grpSpPr>
          <a:xfrm>
            <a:off x="7381840" y="1046175"/>
            <a:ext cx="449280" cy="369720"/>
            <a:chOff x="7418020" y="1068315"/>
            <a:chExt cx="44928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474BC68-B3AA-EDD0-4EEC-533B7CE7D485}"/>
                    </a:ext>
                  </a:extLst>
                </p14:cNvPr>
                <p14:cNvContentPartPr/>
                <p14:nvPr/>
              </p14:nvContentPartPr>
              <p14:xfrm>
                <a:off x="7418020" y="1068315"/>
                <a:ext cx="124200" cy="20412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474BC68-B3AA-EDD0-4EEC-533B7CE7D48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09020" y="1059675"/>
                  <a:ext cx="141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4957D35-125C-205D-3F40-442E0F84391C}"/>
                    </a:ext>
                  </a:extLst>
                </p14:cNvPr>
                <p14:cNvContentPartPr/>
                <p14:nvPr/>
              </p14:nvContentPartPr>
              <p14:xfrm>
                <a:off x="7492180" y="1190715"/>
                <a:ext cx="50040" cy="22572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4957D35-125C-205D-3F40-442E0F84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83540" y="1181715"/>
                  <a:ext cx="67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6FFF1C5-97C7-E9F9-0E57-A8382BF2D49B}"/>
                    </a:ext>
                  </a:extLst>
                </p14:cNvPr>
                <p14:cNvContentPartPr/>
                <p14:nvPr/>
              </p14:nvContentPartPr>
              <p14:xfrm>
                <a:off x="7626820" y="1147875"/>
                <a:ext cx="22680" cy="633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6FFF1C5-97C7-E9F9-0E57-A8382BF2D4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18180" y="1139235"/>
                  <a:ext cx="40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702D2CA-412B-74D8-C84A-94DB5B331441}"/>
                    </a:ext>
                  </a:extLst>
                </p14:cNvPr>
                <p14:cNvContentPartPr/>
                <p14:nvPr/>
              </p14:nvContentPartPr>
              <p14:xfrm>
                <a:off x="7662460" y="1096755"/>
                <a:ext cx="101880" cy="784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702D2CA-412B-74D8-C84A-94DB5B3314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53460" y="1088115"/>
                  <a:ext cx="119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4D3CDCE-DB3E-DE81-64B8-4FFCCBB6A3A6}"/>
                    </a:ext>
                  </a:extLst>
                </p14:cNvPr>
                <p14:cNvContentPartPr/>
                <p14:nvPr/>
              </p14:nvContentPartPr>
              <p14:xfrm>
                <a:off x="7654900" y="1209075"/>
                <a:ext cx="69120" cy="1728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4D3CDCE-DB3E-DE81-64B8-4FFCCBB6A3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46260" y="1200075"/>
                  <a:ext cx="86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4A3D5B4-EE32-F72A-0128-630C67A9141D}"/>
                    </a:ext>
                  </a:extLst>
                </p14:cNvPr>
                <p14:cNvContentPartPr/>
                <p14:nvPr/>
              </p14:nvContentPartPr>
              <p14:xfrm>
                <a:off x="7577140" y="1267395"/>
                <a:ext cx="234000" cy="6552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4A3D5B4-EE32-F72A-0128-630C67A914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68140" y="1258395"/>
                  <a:ext cx="251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B9715C3-03AB-24E4-9B6E-5D15711934C0}"/>
                    </a:ext>
                  </a:extLst>
                </p14:cNvPr>
                <p14:cNvContentPartPr/>
                <p14:nvPr/>
              </p14:nvContentPartPr>
              <p14:xfrm>
                <a:off x="7669660" y="1211595"/>
                <a:ext cx="64800" cy="22644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B9715C3-03AB-24E4-9B6E-5D15711934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60660" y="1202955"/>
                  <a:ext cx="82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CF3C0D6E-3523-B92A-5428-F3E4E0ADC656}"/>
                    </a:ext>
                  </a:extLst>
                </p14:cNvPr>
                <p14:cNvContentPartPr/>
                <p14:nvPr/>
              </p14:nvContentPartPr>
              <p14:xfrm>
                <a:off x="7644820" y="1296915"/>
                <a:ext cx="67680" cy="6084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CF3C0D6E-3523-B92A-5428-F3E4E0ADC6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35820" y="1288275"/>
                  <a:ext cx="85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3196FC6F-5CA7-1054-6482-B7321D84B83B}"/>
                    </a:ext>
                  </a:extLst>
                </p14:cNvPr>
                <p14:cNvContentPartPr/>
                <p14:nvPr/>
              </p14:nvContentPartPr>
              <p14:xfrm>
                <a:off x="7754260" y="1318515"/>
                <a:ext cx="113040" cy="4320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3196FC6F-5CA7-1054-6482-B7321D84B8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45620" y="1309515"/>
                  <a:ext cx="13068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7D13BD36-3639-1B3E-41E4-0990FB67F71A}"/>
              </a:ext>
            </a:extLst>
          </p:cNvPr>
          <p:cNvGrpSpPr/>
          <p:nvPr/>
        </p:nvGrpSpPr>
        <p:grpSpPr>
          <a:xfrm>
            <a:off x="6229742" y="1771967"/>
            <a:ext cx="596880" cy="362160"/>
            <a:chOff x="6143620" y="1835475"/>
            <a:chExt cx="59688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C16CE0EC-E1AC-FAEB-9D1B-C2F3F2C1A4C8}"/>
                    </a:ext>
                  </a:extLst>
                </p14:cNvPr>
                <p14:cNvContentPartPr/>
                <p14:nvPr/>
              </p14:nvContentPartPr>
              <p14:xfrm>
                <a:off x="6143620" y="1838715"/>
                <a:ext cx="152280" cy="10980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C16CE0EC-E1AC-FAEB-9D1B-C2F3F2C1A4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34980" y="1830075"/>
                  <a:ext cx="169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85CFD020-1110-AD80-4B74-2B4A56BF2A7C}"/>
                    </a:ext>
                  </a:extLst>
                </p14:cNvPr>
                <p14:cNvContentPartPr/>
                <p14:nvPr/>
              </p14:nvContentPartPr>
              <p14:xfrm>
                <a:off x="6159820" y="1915755"/>
                <a:ext cx="92160" cy="266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85CFD020-1110-AD80-4B74-2B4A56BF2A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50820" y="1906755"/>
                  <a:ext cx="109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DA17B304-084D-2E98-932F-B55DD97785A8}"/>
                    </a:ext>
                  </a:extLst>
                </p14:cNvPr>
                <p14:cNvContentPartPr/>
                <p14:nvPr/>
              </p14:nvContentPartPr>
              <p14:xfrm>
                <a:off x="6166660" y="1963635"/>
                <a:ext cx="127440" cy="5688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DA17B304-084D-2E98-932F-B55DD97785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57660" y="1954635"/>
                  <a:ext cx="145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DF8ECB4-8DB5-275A-C116-663B7451D14F}"/>
                    </a:ext>
                  </a:extLst>
                </p14:cNvPr>
                <p14:cNvContentPartPr/>
                <p14:nvPr/>
              </p14:nvContentPartPr>
              <p14:xfrm>
                <a:off x="6145420" y="2069835"/>
                <a:ext cx="40320" cy="1692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DF8ECB4-8DB5-275A-C116-663B7451D1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36420" y="2061195"/>
                  <a:ext cx="57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D038381D-E68D-0E9C-CB4D-FEAC51FC138D}"/>
                    </a:ext>
                  </a:extLst>
                </p14:cNvPr>
                <p14:cNvContentPartPr/>
                <p14:nvPr/>
              </p14:nvContentPartPr>
              <p14:xfrm>
                <a:off x="6296260" y="1998555"/>
                <a:ext cx="33840" cy="8928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D038381D-E68D-0E9C-CB4D-FEAC51FC13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87260" y="1989915"/>
                  <a:ext cx="51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8E4E2A7-A3A6-C81E-3A61-8B9BB886965D}"/>
                    </a:ext>
                  </a:extLst>
                </p14:cNvPr>
                <p14:cNvContentPartPr/>
                <p14:nvPr/>
              </p14:nvContentPartPr>
              <p14:xfrm>
                <a:off x="6175660" y="2012595"/>
                <a:ext cx="42480" cy="17784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8E4E2A7-A3A6-C81E-3A61-8B9BB88696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66660" y="2003955"/>
                  <a:ext cx="60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6E968964-BAA0-7248-0AF1-657A30BAA0E9}"/>
                    </a:ext>
                  </a:extLst>
                </p14:cNvPr>
                <p14:cNvContentPartPr/>
                <p14:nvPr/>
              </p14:nvContentPartPr>
              <p14:xfrm>
                <a:off x="6237580" y="2105115"/>
                <a:ext cx="114480" cy="8460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6E968964-BAA0-7248-0AF1-657A30BAA0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28940" y="2096115"/>
                  <a:ext cx="132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4CD1A9AA-781D-2DAF-66D3-252ED9A9C320}"/>
                    </a:ext>
                  </a:extLst>
                </p14:cNvPr>
                <p14:cNvContentPartPr/>
                <p14:nvPr/>
              </p14:nvContentPartPr>
              <p14:xfrm>
                <a:off x="6450340" y="1913595"/>
                <a:ext cx="39240" cy="4140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4CD1A9AA-781D-2DAF-66D3-252ED9A9C3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41340" y="1904595"/>
                  <a:ext cx="56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B2A7E61E-0D45-5868-F3D0-405A27007C17}"/>
                    </a:ext>
                  </a:extLst>
                </p14:cNvPr>
                <p14:cNvContentPartPr/>
                <p14:nvPr/>
              </p14:nvContentPartPr>
              <p14:xfrm>
                <a:off x="6450340" y="2039595"/>
                <a:ext cx="17640" cy="2088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B2A7E61E-0D45-5868-F3D0-405A27007C1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41340" y="2030955"/>
                  <a:ext cx="35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EA55D6DE-B28C-A636-6AD0-3AC44127BEC3}"/>
                    </a:ext>
                  </a:extLst>
                </p14:cNvPr>
                <p14:cNvContentPartPr/>
                <p14:nvPr/>
              </p14:nvContentPartPr>
              <p14:xfrm>
                <a:off x="6464380" y="2134995"/>
                <a:ext cx="39240" cy="6264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EA55D6DE-B28C-A636-6AD0-3AC44127BE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55380" y="2125995"/>
                  <a:ext cx="56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F5228398-ECED-3F7E-C0B5-D28DE8036540}"/>
                    </a:ext>
                  </a:extLst>
                </p14:cNvPr>
                <p14:cNvContentPartPr/>
                <p14:nvPr/>
              </p14:nvContentPartPr>
              <p14:xfrm>
                <a:off x="6592540" y="1835475"/>
                <a:ext cx="70560" cy="10116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F5228398-ECED-3F7E-C0B5-D28DE80365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83900" y="1826835"/>
                  <a:ext cx="88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FBCDCA0-E79F-B9A3-8762-EC05B538A73A}"/>
                    </a:ext>
                  </a:extLst>
                </p14:cNvPr>
                <p14:cNvContentPartPr/>
                <p14:nvPr/>
              </p14:nvContentPartPr>
              <p14:xfrm>
                <a:off x="6499660" y="2006475"/>
                <a:ext cx="176760" cy="6372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FBCDCA0-E79F-B9A3-8762-EC05B538A73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91020" y="1997835"/>
                  <a:ext cx="194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15A6F65-1996-B248-A1C8-B69F42526141}"/>
                    </a:ext>
                  </a:extLst>
                </p14:cNvPr>
                <p14:cNvContentPartPr/>
                <p14:nvPr/>
              </p14:nvContentPartPr>
              <p14:xfrm>
                <a:off x="6599020" y="1998555"/>
                <a:ext cx="41760" cy="6876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15A6F65-1996-B248-A1C8-B69F425261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90020" y="1989915"/>
                  <a:ext cx="59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C2A6BE40-DE0B-9A76-374A-0E3F185010D5}"/>
                    </a:ext>
                  </a:extLst>
                </p14:cNvPr>
                <p14:cNvContentPartPr/>
                <p14:nvPr/>
              </p14:nvContentPartPr>
              <p14:xfrm>
                <a:off x="6570940" y="2168835"/>
                <a:ext cx="26280" cy="36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C2A6BE40-DE0B-9A76-374A-0E3F185010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61940" y="2159835"/>
                  <a:ext cx="43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3D180DDB-4A4D-730A-BCDE-DD533CDE657C}"/>
                    </a:ext>
                  </a:extLst>
                </p14:cNvPr>
                <p14:cNvContentPartPr/>
                <p14:nvPr/>
              </p14:nvContentPartPr>
              <p14:xfrm>
                <a:off x="6592180" y="2068755"/>
                <a:ext cx="143280" cy="1000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3D180DDB-4A4D-730A-BCDE-DD533CDE65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83180" y="2059755"/>
                  <a:ext cx="160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A3866ED2-BC68-1715-53F9-D0A32D8C77B8}"/>
                    </a:ext>
                  </a:extLst>
                </p14:cNvPr>
                <p14:cNvContentPartPr/>
                <p14:nvPr/>
              </p14:nvContentPartPr>
              <p14:xfrm>
                <a:off x="6634300" y="2163795"/>
                <a:ext cx="106200" cy="1224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A3866ED2-BC68-1715-53F9-D0A32D8C77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25660" y="2155155"/>
                  <a:ext cx="1238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0511AB28-BAC7-1C3B-6EB5-CE139C5BD6AB}"/>
              </a:ext>
            </a:extLst>
          </p:cNvPr>
          <p:cNvGrpSpPr/>
          <p:nvPr/>
        </p:nvGrpSpPr>
        <p:grpSpPr>
          <a:xfrm>
            <a:off x="7017355" y="1792733"/>
            <a:ext cx="761760" cy="354960"/>
            <a:chOff x="6982060" y="1821435"/>
            <a:chExt cx="76176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5F64FCF-6C6E-40F9-F416-76A87C7E4761}"/>
                    </a:ext>
                  </a:extLst>
                </p14:cNvPr>
                <p14:cNvContentPartPr/>
                <p14:nvPr/>
              </p14:nvContentPartPr>
              <p14:xfrm>
                <a:off x="7050100" y="1849875"/>
                <a:ext cx="80640" cy="15012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5F64FCF-6C6E-40F9-F416-76A87C7E47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41460" y="1841235"/>
                  <a:ext cx="98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700B3E4-C2B3-4E0C-8936-EE1888FAC9B3}"/>
                    </a:ext>
                  </a:extLst>
                </p14:cNvPr>
                <p14:cNvContentPartPr/>
                <p14:nvPr/>
              </p14:nvContentPartPr>
              <p14:xfrm>
                <a:off x="7060540" y="1913595"/>
                <a:ext cx="127080" cy="18720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700B3E4-C2B3-4E0C-8936-EE1888FAC9B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51900" y="1904595"/>
                  <a:ext cx="144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62609EF3-058A-431C-E605-F84091AB317E}"/>
                    </a:ext>
                  </a:extLst>
                </p14:cNvPr>
                <p14:cNvContentPartPr/>
                <p14:nvPr/>
              </p14:nvContentPartPr>
              <p14:xfrm>
                <a:off x="7219300" y="1934835"/>
                <a:ext cx="53280" cy="795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62609EF3-058A-431C-E605-F84091AB31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10660" y="1925835"/>
                  <a:ext cx="70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0672EFD-8ADD-10D9-16F2-59C4ADA544E5}"/>
                    </a:ext>
                  </a:extLst>
                </p14:cNvPr>
                <p14:cNvContentPartPr/>
                <p14:nvPr/>
              </p14:nvContentPartPr>
              <p14:xfrm>
                <a:off x="7250980" y="2012595"/>
                <a:ext cx="66960" cy="7308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0672EFD-8ADD-10D9-16F2-59C4ADA544E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42340" y="2003955"/>
                  <a:ext cx="84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84A1DEA8-8F3D-146F-F669-E818C10A54A5}"/>
                    </a:ext>
                  </a:extLst>
                </p14:cNvPr>
                <p14:cNvContentPartPr/>
                <p14:nvPr/>
              </p14:nvContentPartPr>
              <p14:xfrm>
                <a:off x="6982060" y="2132475"/>
                <a:ext cx="403560" cy="4392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84A1DEA8-8F3D-146F-F669-E818C10A54A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73060" y="2123475"/>
                  <a:ext cx="421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4402961-B21A-E6B8-E0BB-37C68F2EB1E1}"/>
                    </a:ext>
                  </a:extLst>
                </p14:cNvPr>
                <p14:cNvContentPartPr/>
                <p14:nvPr/>
              </p14:nvContentPartPr>
              <p14:xfrm>
                <a:off x="7400020" y="1821435"/>
                <a:ext cx="14760" cy="3852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4402961-B21A-E6B8-E0BB-37C68F2EB1E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91020" y="1812795"/>
                  <a:ext cx="32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E7F9BFA-9605-C693-DFD2-0BA0313A0DE2}"/>
                    </a:ext>
                  </a:extLst>
                </p14:cNvPr>
                <p14:cNvContentPartPr/>
                <p14:nvPr/>
              </p14:nvContentPartPr>
              <p14:xfrm>
                <a:off x="7400020" y="1991355"/>
                <a:ext cx="360" cy="36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E7F9BFA-9605-C693-DFD2-0BA0313A0DE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91020" y="19827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E2105D8-56D2-0EE9-4796-55F1F753C8A0}"/>
                    </a:ext>
                  </a:extLst>
                </p14:cNvPr>
                <p14:cNvContentPartPr/>
                <p14:nvPr/>
              </p14:nvContentPartPr>
              <p14:xfrm>
                <a:off x="7442500" y="2034195"/>
                <a:ext cx="50400" cy="12816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E2105D8-56D2-0EE9-4796-55F1F753C8A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33500" y="2025195"/>
                  <a:ext cx="68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782BA56-26FC-9D90-AFF1-4563A39D535D}"/>
                    </a:ext>
                  </a:extLst>
                </p14:cNvPr>
                <p14:cNvContentPartPr/>
                <p14:nvPr/>
              </p14:nvContentPartPr>
              <p14:xfrm>
                <a:off x="7470940" y="1942035"/>
                <a:ext cx="19440" cy="3600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782BA56-26FC-9D90-AFF1-4563A39D535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62300" y="1933035"/>
                  <a:ext cx="37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BFC9BED4-C013-36BF-B09A-4B1043502EF2}"/>
                    </a:ext>
                  </a:extLst>
                </p14:cNvPr>
                <p14:cNvContentPartPr/>
                <p14:nvPr/>
              </p14:nvContentPartPr>
              <p14:xfrm>
                <a:off x="7484980" y="1849155"/>
                <a:ext cx="157320" cy="10692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BFC9BED4-C013-36BF-B09A-4B1043502E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76340" y="1840155"/>
                  <a:ext cx="174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CC62A27E-3AC6-D117-778B-4EBC1E34B218}"/>
                    </a:ext>
                  </a:extLst>
                </p14:cNvPr>
                <p14:cNvContentPartPr/>
                <p14:nvPr/>
              </p14:nvContentPartPr>
              <p14:xfrm>
                <a:off x="7520620" y="1893075"/>
                <a:ext cx="49320" cy="4716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CC62A27E-3AC6-D117-778B-4EBC1E34B21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11620" y="1884435"/>
                  <a:ext cx="66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F94F8288-D07F-DC38-7F78-2E656B9A3819}"/>
                    </a:ext>
                  </a:extLst>
                </p14:cNvPr>
                <p14:cNvContentPartPr/>
                <p14:nvPr/>
              </p14:nvContentPartPr>
              <p14:xfrm>
                <a:off x="7449700" y="1931235"/>
                <a:ext cx="294120" cy="828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F94F8288-D07F-DC38-7F78-2E656B9A381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41060" y="1922235"/>
                  <a:ext cx="311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671924A2-AF7B-454D-0A3C-FB2106A35506}"/>
                    </a:ext>
                  </a:extLst>
                </p14:cNvPr>
                <p14:cNvContentPartPr/>
                <p14:nvPr/>
              </p14:nvContentPartPr>
              <p14:xfrm>
                <a:off x="7527820" y="2073795"/>
                <a:ext cx="22680" cy="8064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671924A2-AF7B-454D-0A3C-FB2106A3550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518820" y="2064795"/>
                  <a:ext cx="40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0B544E2-B13D-66EE-77EF-EFC5898995BD}"/>
                    </a:ext>
                  </a:extLst>
                </p14:cNvPr>
                <p14:cNvContentPartPr/>
                <p14:nvPr/>
              </p14:nvContentPartPr>
              <p14:xfrm>
                <a:off x="7563100" y="2018355"/>
                <a:ext cx="115920" cy="15768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0B544E2-B13D-66EE-77EF-EFC5898995B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54100" y="2009355"/>
                  <a:ext cx="133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B2B89C9-EF09-F8F9-5EAB-E5301CCA5B1D}"/>
                    </a:ext>
                  </a:extLst>
                </p14:cNvPr>
                <p14:cNvContentPartPr/>
                <p14:nvPr/>
              </p14:nvContentPartPr>
              <p14:xfrm>
                <a:off x="7577140" y="2080635"/>
                <a:ext cx="51480" cy="1044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B2B89C9-EF09-F8F9-5EAB-E5301CCA5B1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568140" y="2071995"/>
                  <a:ext cx="69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A711C824-E36F-8C93-7B68-CD0E6763C6A1}"/>
                    </a:ext>
                  </a:extLst>
                </p14:cNvPr>
                <p14:cNvContentPartPr/>
                <p14:nvPr/>
              </p14:nvContentPartPr>
              <p14:xfrm>
                <a:off x="7563100" y="2137515"/>
                <a:ext cx="87480" cy="32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A711C824-E36F-8C93-7B68-CD0E6763C6A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54100" y="2128875"/>
                  <a:ext cx="1051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1009FF5F-2EAD-228B-678A-96371B818419}"/>
                    </a:ext>
                  </a:extLst>
                </p14:cNvPr>
                <p14:cNvContentPartPr/>
                <p14:nvPr/>
              </p14:nvContentPartPr>
              <p14:xfrm>
                <a:off x="7379140" y="1958955"/>
                <a:ext cx="33480" cy="2196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1009FF5F-2EAD-228B-678A-96371B81841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70140" y="1949955"/>
                  <a:ext cx="51120" cy="3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331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20E99-EBDE-6366-0A03-B7439270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61428" cy="98166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zh-CN" altLang="en-US" dirty="0"/>
              <a:t>        技术准备所有引入的类</a:t>
            </a:r>
            <a:r>
              <a:rPr lang="en-US" altLang="zh-CN" dirty="0"/>
              <a:t>part1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FE8F95-028C-8C4A-D594-4BFBB966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9823"/>
            <a:ext cx="10538637" cy="466714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import </a:t>
            </a:r>
            <a:r>
              <a:rPr lang="en-US" altLang="zh-CN" sz="2800" dirty="0" err="1"/>
              <a:t>javax.swing</a:t>
            </a:r>
            <a:r>
              <a:rPr lang="en-US" altLang="zh-CN" sz="2800" dirty="0"/>
              <a:t>.*;</a:t>
            </a:r>
            <a:r>
              <a:rPr lang="zh-CN" altLang="en-US" sz="2800" dirty="0"/>
              <a:t>用于导入</a:t>
            </a:r>
            <a:r>
              <a:rPr lang="en-US" altLang="zh-CN" sz="2800" dirty="0"/>
              <a:t>Swing</a:t>
            </a:r>
            <a:r>
              <a:rPr lang="zh-CN" altLang="en-US" sz="2800" dirty="0"/>
              <a:t>库中的类和方法，如</a:t>
            </a:r>
            <a:r>
              <a:rPr lang="en-US" altLang="zh-CN" sz="2800" dirty="0" err="1"/>
              <a:t>JFrame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ImageIcon</a:t>
            </a:r>
            <a:r>
              <a:rPr lang="zh-CN" altLang="en-US" sz="2800" dirty="0"/>
              <a:t>等。这些类被用于创建窗口应用程序和处理图像资源。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import </a:t>
            </a:r>
            <a:r>
              <a:rPr lang="en-US" altLang="zh-CN" sz="2800" dirty="0" err="1"/>
              <a:t>java.awt</a:t>
            </a:r>
            <a:r>
              <a:rPr lang="en-US" altLang="zh-CN" sz="2800" dirty="0"/>
              <a:t>.*; import </a:t>
            </a:r>
            <a:r>
              <a:rPr lang="en-US" altLang="zh-CN" sz="2800" dirty="0" err="1"/>
              <a:t>java.awt</a:t>
            </a:r>
            <a:r>
              <a:rPr lang="en-US" altLang="zh-CN" sz="2800" dirty="0"/>
              <a:t>.*;</a:t>
            </a:r>
            <a:r>
              <a:rPr lang="zh-CN" altLang="en-US" sz="2800" dirty="0"/>
              <a:t>用于导入</a:t>
            </a:r>
            <a:r>
              <a:rPr lang="en-US" altLang="zh-CN" sz="2800" dirty="0"/>
              <a:t>AWT</a:t>
            </a:r>
            <a:r>
              <a:rPr lang="zh-CN" altLang="en-US" sz="2800" dirty="0"/>
              <a:t>库中的类和方法，例如</a:t>
            </a:r>
            <a:r>
              <a:rPr lang="en-US" altLang="zh-CN" sz="2800" dirty="0"/>
              <a:t>Graphics</a:t>
            </a:r>
            <a:r>
              <a:rPr lang="zh-CN" altLang="en-US" sz="2800" dirty="0"/>
              <a:t>和</a:t>
            </a:r>
            <a:r>
              <a:rPr lang="en-US" altLang="zh-CN" sz="2800" dirty="0"/>
              <a:t>Point</a:t>
            </a:r>
            <a:r>
              <a:rPr lang="zh-CN" altLang="en-US" sz="2800" dirty="0"/>
              <a:t>等。这些类用于绘制图形、处理图形的位置和尺寸等操作。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import </a:t>
            </a:r>
            <a:r>
              <a:rPr lang="en-US" altLang="zh-CN" sz="2800" dirty="0" err="1"/>
              <a:t>java.awt.event</a:t>
            </a:r>
            <a:r>
              <a:rPr lang="en-US" altLang="zh-CN" sz="2800" dirty="0"/>
              <a:t>.*; import </a:t>
            </a:r>
            <a:r>
              <a:rPr lang="en-US" altLang="zh-CN" sz="2800" dirty="0" err="1"/>
              <a:t>java.awt.event</a:t>
            </a:r>
            <a:r>
              <a:rPr lang="en-US" altLang="zh-CN" sz="2800" dirty="0"/>
              <a:t>.*;</a:t>
            </a:r>
            <a:r>
              <a:rPr lang="zh-CN" altLang="en-US" sz="2800" dirty="0"/>
              <a:t>用于导入</a:t>
            </a:r>
            <a:r>
              <a:rPr lang="en-US" altLang="zh-CN" sz="2800" dirty="0"/>
              <a:t>AWT</a:t>
            </a:r>
            <a:r>
              <a:rPr lang="zh-CN" altLang="en-US" sz="2800" dirty="0"/>
              <a:t>事件处理相关的类和接口，例如</a:t>
            </a:r>
            <a:r>
              <a:rPr lang="en-US" altLang="zh-CN" sz="2800" dirty="0" err="1"/>
              <a:t>ActionEvent</a:t>
            </a:r>
            <a:r>
              <a:rPr lang="zh-CN" altLang="en-US" sz="2800" dirty="0"/>
              <a:t>和</a:t>
            </a:r>
            <a:r>
              <a:rPr lang="en-US" altLang="zh-CN" sz="2800" dirty="0"/>
              <a:t>ActionListener</a:t>
            </a:r>
            <a:r>
              <a:rPr lang="zh-CN" altLang="en-US" sz="2800" dirty="0"/>
              <a:t>等。这些类和接口用于处理用户操作事件，例如按钮点击、键盘输入、鼠标移动等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85382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4CA0D-93ED-5EB0-46DE-6C4116B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28" y="0"/>
            <a:ext cx="10065488" cy="64778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                       技术准备</a:t>
            </a:r>
            <a:r>
              <a:rPr lang="en-US" altLang="zh-CN" dirty="0"/>
              <a:t>part2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3581D-1D49-11E2-6568-0B7A0965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572" y="647787"/>
            <a:ext cx="10666227" cy="5562428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import </a:t>
            </a:r>
            <a:r>
              <a:rPr lang="en-US" altLang="zh-CN" sz="2000" dirty="0" err="1"/>
              <a:t>java.util.ArrayList</a:t>
            </a:r>
            <a:r>
              <a:rPr lang="en-US" altLang="zh-CN" sz="2000" dirty="0"/>
              <a:t>;</a:t>
            </a:r>
          </a:p>
          <a:p>
            <a:pPr marL="0" indent="0">
              <a:buNone/>
            </a:pPr>
            <a:r>
              <a:rPr lang="en-US" altLang="zh-CN" sz="2000" dirty="0"/>
              <a:t>Import </a:t>
            </a:r>
            <a:r>
              <a:rPr lang="en-US" altLang="zh-CN" sz="2000" dirty="0" err="1"/>
              <a:t>java.util.Iterator</a:t>
            </a:r>
            <a:r>
              <a:rPr lang="en-US" altLang="zh-CN" sz="2000" dirty="0"/>
              <a:t>;</a:t>
            </a:r>
          </a:p>
          <a:p>
            <a:pPr marL="0" indent="0">
              <a:buNone/>
            </a:pPr>
            <a:r>
              <a:rPr lang="en-US" altLang="zh-CN" sz="2000" dirty="0" err="1"/>
              <a:t>ArrayList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ArrayList</a:t>
            </a:r>
            <a:r>
              <a:rPr lang="zh-CN" altLang="en-US" sz="2000" dirty="0"/>
              <a:t>被用于存储敌机和自机的子弹，以及敌机（小怪与</a:t>
            </a:r>
            <a:r>
              <a:rPr lang="en-US" altLang="zh-CN" sz="2000" dirty="0"/>
              <a:t>boss</a:t>
            </a:r>
            <a:r>
              <a:rPr lang="zh-CN" altLang="en-US" sz="2000" dirty="0"/>
              <a:t>）对象。</a:t>
            </a:r>
          </a:p>
          <a:p>
            <a:pPr marL="0" indent="0">
              <a:buNone/>
            </a:pPr>
            <a:r>
              <a:rPr lang="en-US" altLang="zh-CN" sz="2000" dirty="0"/>
              <a:t>Iterator</a:t>
            </a:r>
            <a:r>
              <a:rPr lang="zh-CN" altLang="en-US" sz="2000" dirty="0"/>
              <a:t>：</a:t>
            </a:r>
            <a:r>
              <a:rPr lang="en-US" altLang="zh-CN" sz="2000" dirty="0"/>
              <a:t>Iterator</a:t>
            </a:r>
            <a:r>
              <a:rPr lang="zh-CN" altLang="en-US" sz="2000" dirty="0"/>
              <a:t>被用于遍历玩家发射的子弹并与敌机（</a:t>
            </a:r>
            <a:r>
              <a:rPr lang="en-US" altLang="zh-CN" sz="2000" dirty="0"/>
              <a:t>Enemy</a:t>
            </a:r>
            <a:r>
              <a:rPr lang="zh-CN" altLang="en-US" sz="2000" dirty="0"/>
              <a:t>），    敌机发射的子弹与玩家相互间的碰撞检测（</a:t>
            </a:r>
            <a:r>
              <a:rPr lang="en-US" altLang="zh-CN" sz="2000" dirty="0"/>
              <a:t>Player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err="1"/>
              <a:t>java.util.Timer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指定的延迟后执行任务的功能。它可以用来实现敌机的移动、攻击等周期性动作，或者实现延迟出现敌机等功能。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主用于</a:t>
            </a:r>
            <a:r>
              <a:rPr lang="en-US" altLang="zh-CN" sz="2000" dirty="0"/>
              <a:t>Test</a:t>
            </a:r>
            <a:r>
              <a:rPr lang="zh-CN" altLang="en-US" sz="2000" dirty="0"/>
              <a:t>类（主程序），固定时间生成敌机，固定时间检测</a:t>
            </a:r>
            <a:r>
              <a:rPr lang="en-US" altLang="zh-CN" sz="2000" dirty="0"/>
              <a:t>boss</a:t>
            </a:r>
            <a:r>
              <a:rPr lang="zh-CN" altLang="en-US" sz="2000" dirty="0"/>
              <a:t>击败的事件。以及实现帧率</a:t>
            </a:r>
            <a:r>
              <a:rPr lang="en-US" altLang="zh-CN" sz="2000" dirty="0"/>
              <a:t>(60)</a:t>
            </a:r>
            <a:r>
              <a:rPr lang="zh-CN" altLang="en-US" sz="2000" dirty="0"/>
              <a:t>：即为固定时间重绘面板。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import </a:t>
            </a:r>
            <a:r>
              <a:rPr lang="en-US" altLang="zh-CN" sz="2000" dirty="0" err="1"/>
              <a:t>javax.sound.sampled</a:t>
            </a:r>
            <a:r>
              <a:rPr lang="en-US" altLang="zh-CN" sz="2000" dirty="0"/>
              <a:t>.*;</a:t>
            </a:r>
            <a:r>
              <a:rPr lang="zh-CN" altLang="en-US" sz="2000" dirty="0"/>
              <a:t>（引用）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该包提供了对音频系统进行采样和播放的功能。</a:t>
            </a:r>
          </a:p>
          <a:p>
            <a:pPr marL="0" indent="0">
              <a:buNone/>
            </a:pPr>
            <a:r>
              <a:rPr lang="zh-CN" altLang="en-US" sz="2000" dirty="0"/>
              <a:t>以下是一些相关的类和接口：</a:t>
            </a:r>
          </a:p>
          <a:p>
            <a:pPr marL="0" indent="0">
              <a:buNone/>
            </a:pPr>
            <a:r>
              <a:rPr lang="en-US" altLang="zh-CN" sz="2000" dirty="0"/>
              <a:t>Clip</a:t>
            </a:r>
            <a:r>
              <a:rPr lang="zh-CN" altLang="en-US" sz="2000" dirty="0"/>
              <a:t>：代表了音频数据行，它可以打开、开始、停止和关闭音频流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5638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D7524-186E-B9B3-0711-AB0A73D6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"/>
            <a:ext cx="10545726" cy="73003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zh-CN" dirty="0"/>
              <a:t>                      Resource    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606773C-66B3-C19F-6182-B832DF55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09" y="935665"/>
            <a:ext cx="11858847" cy="5836721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zh-CN" altLang="en-US" dirty="0"/>
              <a:t>放置于</a:t>
            </a:r>
            <a:r>
              <a:rPr lang="en-US" altLang="zh-CN" dirty="0" err="1"/>
              <a:t>Touhou</a:t>
            </a:r>
            <a:r>
              <a:rPr lang="zh-CN" altLang="en-US" dirty="0"/>
              <a:t>的</a:t>
            </a:r>
            <a:r>
              <a:rPr lang="en-US" altLang="zh-CN" dirty="0"/>
              <a:t>.idea</a:t>
            </a:r>
            <a:r>
              <a:rPr lang="zh-CN" altLang="en-US" dirty="0"/>
              <a:t>目录下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                      </a:t>
            </a:r>
            <a:r>
              <a:rPr lang="en-US" altLang="zh-CN" dirty="0"/>
              <a:t>P1</a:t>
            </a:r>
            <a:r>
              <a:rPr lang="zh-CN" altLang="en-US" dirty="0"/>
              <a:t>封面                              </a:t>
            </a:r>
            <a:r>
              <a:rPr lang="en-US" altLang="zh-CN" dirty="0"/>
              <a:t>P2:</a:t>
            </a:r>
            <a:r>
              <a:rPr lang="zh-CN" altLang="en-US" dirty="0"/>
              <a:t>游戏界面：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P3:</a:t>
            </a:r>
            <a:r>
              <a:rPr lang="zh-CN" altLang="en-US" sz="2000" dirty="0"/>
              <a:t>玩家信息界面（生命值，击杀数等）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Remu2D             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shoot1-8</a:t>
            </a:r>
            <a:r>
              <a:rPr lang="zh-CN" altLang="en-US" dirty="0"/>
              <a:t>：为弹幕子弹图，将在敌机类顺带展示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3AD29E-A609-02C3-5BC9-B0506301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1384707"/>
            <a:ext cx="2353260" cy="43102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B0D9ED-E55B-60DE-20A1-6D5F1C3B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25" y="1384708"/>
            <a:ext cx="2055547" cy="11562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F4450C-717D-E50C-0D29-AF02108E9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933" y="1203137"/>
            <a:ext cx="1742593" cy="17116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B78F13-3B06-0D8E-F283-DA781CDE5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73" y="1962831"/>
            <a:ext cx="858579" cy="22077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4471413-D0A7-6357-80BF-42C2FE294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124" y="3429000"/>
            <a:ext cx="933007" cy="18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9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7FC4-9AC6-5165-80E9-6C2F8B9708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zh-CN" altLang="en-US" dirty="0"/>
              <a:t>类的设计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02746-C0BC-D6A6-19A6-4E59BAC177F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测试类</a:t>
            </a:r>
            <a:r>
              <a:rPr lang="en-US" altLang="zh-CN" dirty="0"/>
              <a:t>Test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子弹类</a:t>
            </a:r>
            <a:r>
              <a:rPr lang="en-US" altLang="zh-CN" dirty="0"/>
              <a:t>Bullet</a:t>
            </a:r>
            <a:r>
              <a:rPr lang="zh-CN" altLang="en-US" dirty="0"/>
              <a:t>与</a:t>
            </a:r>
            <a:r>
              <a:rPr lang="en-US" altLang="zh-CN" dirty="0" err="1"/>
              <a:t>DownBullet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自机类</a:t>
            </a:r>
            <a:r>
              <a:rPr lang="en-US" altLang="zh-CN" dirty="0"/>
              <a:t>Player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敌机类</a:t>
            </a:r>
            <a:r>
              <a:rPr lang="en-US" altLang="zh-CN" dirty="0"/>
              <a:t>Enemy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音乐类</a:t>
            </a:r>
            <a:r>
              <a:rPr lang="en-US" altLang="zh-CN" dirty="0"/>
              <a:t>Music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6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BE496-3856-1B16-9947-70092F40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4984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测试类</a:t>
            </a:r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3C8C5-9484-14FE-86BF-9653B21E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9841"/>
            <a:ext cx="12192000" cy="5908159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用于游戏究极基础</a:t>
            </a:r>
            <a:r>
              <a:rPr lang="en-US" altLang="zh-CN" dirty="0" err="1"/>
              <a:t>Jframe</a:t>
            </a:r>
            <a:r>
              <a:rPr lang="zh-CN" altLang="en-US" dirty="0"/>
              <a:t>，</a:t>
            </a:r>
            <a:r>
              <a:rPr lang="en-US" altLang="zh-CN" dirty="0" err="1"/>
              <a:t>Jpanel</a:t>
            </a:r>
            <a:r>
              <a:rPr lang="zh-CN" altLang="en-US" dirty="0"/>
              <a:t>等面板的放置以及</a:t>
            </a:r>
            <a:r>
              <a:rPr lang="zh-CN" altLang="en-US" dirty="0">
                <a:solidFill>
                  <a:srgbClr val="FF0000"/>
                </a:solidFill>
              </a:rPr>
              <a:t>初期代码运行检验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面板实现：</a:t>
            </a:r>
            <a:r>
              <a:rPr lang="en-US" altLang="zh-CN" dirty="0" err="1"/>
              <a:t>JFrame</a:t>
            </a:r>
            <a:r>
              <a:rPr lang="en-US" altLang="zh-CN" dirty="0"/>
              <a:t> f</a:t>
            </a:r>
            <a:r>
              <a:rPr lang="zh-CN" altLang="en-US" dirty="0"/>
              <a:t>，</a:t>
            </a:r>
            <a:r>
              <a:rPr lang="en-US" altLang="zh-CN" dirty="0" err="1"/>
              <a:t>JPanel</a:t>
            </a:r>
            <a:r>
              <a:rPr lang="en-US" altLang="zh-CN" dirty="0"/>
              <a:t> p1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Jpanel</a:t>
            </a:r>
            <a:r>
              <a:rPr lang="en-US" altLang="zh-CN" dirty="0"/>
              <a:t> p2</a:t>
            </a:r>
            <a:r>
              <a:rPr lang="zh-CN" altLang="en-US" dirty="0"/>
              <a:t>，</a:t>
            </a:r>
            <a:r>
              <a:rPr lang="en-US" altLang="zh-CN" dirty="0" err="1"/>
              <a:t>JPanel</a:t>
            </a:r>
            <a:r>
              <a:rPr lang="en-US" altLang="zh-CN" dirty="0"/>
              <a:t> p3 </a:t>
            </a:r>
          </a:p>
          <a:p>
            <a:r>
              <a:rPr lang="zh-CN" altLang="en-US" dirty="0"/>
              <a:t>重要：自机和敌机的实例化，</a:t>
            </a:r>
            <a:endParaRPr lang="en-US" altLang="zh-CN" dirty="0"/>
          </a:p>
          <a:p>
            <a:r>
              <a:rPr lang="zh-CN" altLang="en-US" dirty="0"/>
              <a:t>以及操纵事件（键盘鼠标）的具体实现。</a:t>
            </a:r>
            <a:endParaRPr lang="en-US" altLang="zh-CN" dirty="0"/>
          </a:p>
          <a:p>
            <a:r>
              <a:rPr lang="zh-CN" altLang="en-US" dirty="0"/>
              <a:t>其中又加入了许多</a:t>
            </a:r>
            <a:r>
              <a:rPr lang="en-US" altLang="zh-CN" dirty="0" err="1"/>
              <a:t>CardPanel</a:t>
            </a:r>
            <a:r>
              <a:rPr lang="zh-CN" altLang="en-US" dirty="0"/>
              <a:t>的布局，</a:t>
            </a:r>
            <a:endParaRPr lang="en-US" altLang="zh-CN" dirty="0"/>
          </a:p>
          <a:p>
            <a:r>
              <a:rPr lang="zh-CN" altLang="en-US" dirty="0"/>
              <a:t>以便在一个</a:t>
            </a:r>
            <a:r>
              <a:rPr lang="en-US" altLang="zh-CN" dirty="0" err="1"/>
              <a:t>Jframe</a:t>
            </a:r>
            <a:r>
              <a:rPr lang="zh-CN" altLang="en-US" dirty="0"/>
              <a:t>用于游戏指定面板（</a:t>
            </a:r>
            <a:r>
              <a:rPr lang="en-US" altLang="zh-CN" dirty="0"/>
              <a:t>P1,P2,P3</a:t>
            </a:r>
            <a:r>
              <a:rPr lang="zh-CN" altLang="en-US" dirty="0"/>
              <a:t>）的切换。</a:t>
            </a:r>
            <a:endParaRPr lang="en-US" altLang="zh-CN" dirty="0"/>
          </a:p>
          <a:p>
            <a:r>
              <a:rPr lang="zh-CN" altLang="en-US" dirty="0"/>
              <a:t>以及</a:t>
            </a:r>
            <a:r>
              <a:rPr lang="en-US" altLang="zh-CN" dirty="0"/>
              <a:t>again</a:t>
            </a:r>
            <a:r>
              <a:rPr lang="zh-CN" altLang="en-US" dirty="0"/>
              <a:t>时的初始化等等。</a:t>
            </a:r>
          </a:p>
        </p:txBody>
      </p:sp>
    </p:spTree>
    <p:extLst>
      <p:ext uri="{BB962C8B-B14F-4D97-AF65-F5344CB8AC3E}">
        <p14:creationId xmlns:p14="http://schemas.microsoft.com/office/powerpoint/2010/main" val="222615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1258</Words>
  <Application>Microsoft Office PowerPoint</Application>
  <PresentationFormat>宽屏</PresentationFormat>
  <Paragraphs>133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                         设计思路</vt:lpstr>
      <vt:lpstr>                           开发环境</vt:lpstr>
      <vt:lpstr>               系统功能结构图</vt:lpstr>
      <vt:lpstr>游戏具体流程</vt:lpstr>
      <vt:lpstr>        技术准备所有引入的类part1</vt:lpstr>
      <vt:lpstr>                       技术准备part2</vt:lpstr>
      <vt:lpstr>                      Resource     </vt:lpstr>
      <vt:lpstr>类的设计</vt:lpstr>
      <vt:lpstr>测试类Test</vt:lpstr>
      <vt:lpstr>            （弹幕）子弹类：Bullet 与DownBullet</vt:lpstr>
      <vt:lpstr>自机类Player</vt:lpstr>
      <vt:lpstr>敌机类Enemy</vt:lpstr>
      <vt:lpstr>稍有不同的Boss的实现</vt:lpstr>
      <vt:lpstr>音乐类Music</vt:lpstr>
      <vt:lpstr>                  游戏实机演示：首页JFrame</vt:lpstr>
      <vt:lpstr>道中</vt:lpstr>
      <vt:lpstr>boss</vt:lpstr>
      <vt:lpstr>失败</vt:lpstr>
      <vt:lpstr> 成功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需求分析</dc:title>
  <dc:creator>2060481105@qq.com</dc:creator>
  <cp:lastModifiedBy>2060481105@qq.com</cp:lastModifiedBy>
  <cp:revision>11</cp:revision>
  <dcterms:created xsi:type="dcterms:W3CDTF">2023-06-13T02:34:04Z</dcterms:created>
  <dcterms:modified xsi:type="dcterms:W3CDTF">2023-06-15T13:55:58Z</dcterms:modified>
</cp:coreProperties>
</file>